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74" r:id="rId1"/>
  </p:sldMasterIdLst>
  <p:notesMasterIdLst>
    <p:notesMasterId r:id="rId10"/>
  </p:notesMasterIdLst>
  <p:handoutMasterIdLst>
    <p:handoutMasterId r:id="rId11"/>
  </p:handoutMasterIdLst>
  <p:sldIdLst>
    <p:sldId id="256" r:id="rId2"/>
    <p:sldId id="275" r:id="rId3"/>
    <p:sldId id="264" r:id="rId4"/>
    <p:sldId id="263" r:id="rId5"/>
    <p:sldId id="276" r:id="rId6"/>
    <p:sldId id="267" r:id="rId7"/>
    <p:sldId id="271" r:id="rId8"/>
    <p:sldId id="260" r:id="rId9"/>
  </p:sldIdLst>
  <p:sldSz cx="9144000" cy="6858000" type="screen4x3"/>
  <p:notesSz cx="6858000" cy="9144000"/>
  <p:embeddedFontLst>
    <p:embeddedFont>
      <p:font typeface="굴림" pitchFamily="34" charset="-127"/>
      <p:regular r:id="rId12"/>
    </p:embeddedFont>
    <p:embeddedFont>
      <p:font typeface="-윤명조240" charset="-127"/>
      <p:regular r:id="rId13"/>
    </p:embeddedFont>
    <p:embeddedFont>
      <p:font typeface="맑은 고딕" pitchFamily="34" charset="-127"/>
      <p:regular r:id="rId14"/>
      <p:bold r:id="rId15"/>
    </p:embeddedFont>
    <p:embeddedFont>
      <p:font typeface="Bookman Old Style" pitchFamily="18" charset="0"/>
      <p:regular r:id="rId16"/>
      <p:bold r:id="rId17"/>
      <p:italic r:id="rId18"/>
      <p:boldItalic r:id="rId19"/>
    </p:embeddedFont>
    <p:embeddedFont>
      <p:font typeface="Algerian" pitchFamily="82" charset="0"/>
      <p:regular r:id="rId20"/>
    </p:embeddedFont>
  </p:embeddedFontLst>
  <p:defaultTextStyle>
    <a:defPPr>
      <a:defRPr lang="ko-KR"/>
    </a:defPPr>
    <a:lvl1pPr algn="l" rtl="0" fontAlgn="base">
      <a:spcBef>
        <a:spcPct val="0"/>
      </a:spcBef>
      <a:spcAft>
        <a:spcPct val="0"/>
      </a:spcAft>
      <a:defRPr kumimoji="1" sz="2400" kern="1200">
        <a:solidFill>
          <a:schemeClr val="tx1"/>
        </a:solidFill>
        <a:latin typeface="굴림" pitchFamily="34" charset="-127"/>
        <a:ea typeface="굴림" pitchFamily="34" charset="-127"/>
        <a:cs typeface="Arial" charset="0"/>
      </a:defRPr>
    </a:lvl1pPr>
    <a:lvl2pPr marL="457200" algn="l" rtl="0" fontAlgn="base">
      <a:spcBef>
        <a:spcPct val="0"/>
      </a:spcBef>
      <a:spcAft>
        <a:spcPct val="0"/>
      </a:spcAft>
      <a:defRPr kumimoji="1" sz="2400" kern="1200">
        <a:solidFill>
          <a:schemeClr val="tx1"/>
        </a:solidFill>
        <a:latin typeface="굴림" pitchFamily="34" charset="-127"/>
        <a:ea typeface="굴림" pitchFamily="34" charset="-127"/>
        <a:cs typeface="Arial" charset="0"/>
      </a:defRPr>
    </a:lvl2pPr>
    <a:lvl3pPr marL="914400" algn="l" rtl="0" fontAlgn="base">
      <a:spcBef>
        <a:spcPct val="0"/>
      </a:spcBef>
      <a:spcAft>
        <a:spcPct val="0"/>
      </a:spcAft>
      <a:defRPr kumimoji="1" sz="2400" kern="1200">
        <a:solidFill>
          <a:schemeClr val="tx1"/>
        </a:solidFill>
        <a:latin typeface="굴림" pitchFamily="34" charset="-127"/>
        <a:ea typeface="굴림" pitchFamily="34" charset="-127"/>
        <a:cs typeface="Arial" charset="0"/>
      </a:defRPr>
    </a:lvl3pPr>
    <a:lvl4pPr marL="1371600" algn="l" rtl="0" fontAlgn="base">
      <a:spcBef>
        <a:spcPct val="0"/>
      </a:spcBef>
      <a:spcAft>
        <a:spcPct val="0"/>
      </a:spcAft>
      <a:defRPr kumimoji="1" sz="2400" kern="1200">
        <a:solidFill>
          <a:schemeClr val="tx1"/>
        </a:solidFill>
        <a:latin typeface="굴림" pitchFamily="34" charset="-127"/>
        <a:ea typeface="굴림" pitchFamily="34" charset="-127"/>
        <a:cs typeface="Arial" charset="0"/>
      </a:defRPr>
    </a:lvl4pPr>
    <a:lvl5pPr marL="1828800" algn="l" rtl="0" fontAlgn="base">
      <a:spcBef>
        <a:spcPct val="0"/>
      </a:spcBef>
      <a:spcAft>
        <a:spcPct val="0"/>
      </a:spcAft>
      <a:defRPr kumimoji="1" sz="2400" kern="1200">
        <a:solidFill>
          <a:schemeClr val="tx1"/>
        </a:solidFill>
        <a:latin typeface="굴림" pitchFamily="34" charset="-127"/>
        <a:ea typeface="굴림" pitchFamily="34" charset="-127"/>
        <a:cs typeface="Arial" charset="0"/>
      </a:defRPr>
    </a:lvl5pPr>
    <a:lvl6pPr marL="2286000" algn="l" defTabSz="914400" rtl="0" eaLnBrk="1" latinLnBrk="0" hangingPunct="1">
      <a:defRPr kumimoji="1" sz="2400" kern="1200">
        <a:solidFill>
          <a:schemeClr val="tx1"/>
        </a:solidFill>
        <a:latin typeface="굴림" pitchFamily="34" charset="-127"/>
        <a:ea typeface="굴림" pitchFamily="34" charset="-127"/>
        <a:cs typeface="Arial" charset="0"/>
      </a:defRPr>
    </a:lvl6pPr>
    <a:lvl7pPr marL="2743200" algn="l" defTabSz="914400" rtl="0" eaLnBrk="1" latinLnBrk="0" hangingPunct="1">
      <a:defRPr kumimoji="1" sz="2400" kern="1200">
        <a:solidFill>
          <a:schemeClr val="tx1"/>
        </a:solidFill>
        <a:latin typeface="굴림" pitchFamily="34" charset="-127"/>
        <a:ea typeface="굴림" pitchFamily="34" charset="-127"/>
        <a:cs typeface="Arial" charset="0"/>
      </a:defRPr>
    </a:lvl7pPr>
    <a:lvl8pPr marL="3200400" algn="l" defTabSz="914400" rtl="0" eaLnBrk="1" latinLnBrk="0" hangingPunct="1">
      <a:defRPr kumimoji="1" sz="2400" kern="1200">
        <a:solidFill>
          <a:schemeClr val="tx1"/>
        </a:solidFill>
        <a:latin typeface="굴림" pitchFamily="34" charset="-127"/>
        <a:ea typeface="굴림" pitchFamily="34" charset="-127"/>
        <a:cs typeface="Arial" charset="0"/>
      </a:defRPr>
    </a:lvl8pPr>
    <a:lvl9pPr marL="3657600" algn="l" defTabSz="914400" rtl="0" eaLnBrk="1" latinLnBrk="0" hangingPunct="1">
      <a:defRPr kumimoji="1" sz="2400" kern="1200">
        <a:solidFill>
          <a:schemeClr val="tx1"/>
        </a:solidFill>
        <a:latin typeface="굴림" pitchFamily="34" charset="-127"/>
        <a:ea typeface="굴림" pitchFamily="34" charset="-127"/>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000099"/>
    <a:srgbClr val="FF9900"/>
    <a:srgbClr val="FF3300"/>
    <a:srgbClr val="FF0066"/>
    <a:srgbClr val="FFFFFF"/>
    <a:srgbClr val="9933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0929"/>
  </p:normalViewPr>
  <p:slideViewPr>
    <p:cSldViewPr>
      <p:cViewPr>
        <p:scale>
          <a:sx n="75" d="100"/>
          <a:sy n="75" d="100"/>
        </p:scale>
        <p:origin x="-7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84"/>
    </p:cViewPr>
  </p:sorterViewPr>
  <p:notesViewPr>
    <p:cSldViewPr>
      <p:cViewPr varScale="1">
        <p:scale>
          <a:sx n="53" d="100"/>
          <a:sy n="53" d="100"/>
        </p:scale>
        <p:origin x="-184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compumall\Desktop\MANTENIMIENTO%20I.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VE"/>
  <c:clrMapOvr bg1="dk1" tx1="lt1" bg2="dk2" tx2="lt2" accent1="accent1" accent2="accent2" accent3="accent3" accent4="accent4" accent5="accent5" accent6="accent6" hlink="hlink" folHlink="folHlink"/>
  <c:chart>
    <c:plotArea>
      <c:layout>
        <c:manualLayout>
          <c:layoutTarget val="inner"/>
          <c:xMode val="edge"/>
          <c:yMode val="edge"/>
          <c:x val="0.16747670982874568"/>
          <c:y val="1.9931118764581719E-2"/>
          <c:w val="0.53803339517625015"/>
          <c:h val="0.87317790583439669"/>
        </c:manualLayout>
      </c:layout>
      <c:barChart>
        <c:barDir val="col"/>
        <c:grouping val="clustered"/>
        <c:ser>
          <c:idx val="0"/>
          <c:order val="0"/>
          <c:tx>
            <c:strRef>
              <c:f>Hoja1!$D$11</c:f>
              <c:strCache>
                <c:ptCount val="1"/>
                <c:pt idx="0">
                  <c:v>% DE FALLAS</c:v>
                </c:pt>
              </c:strCache>
            </c:strRef>
          </c:tx>
          <c:cat>
            <c:strRef>
              <c:f>Hoja1!$B$12:$B$16</c:f>
              <c:strCache>
                <c:ptCount val="5"/>
                <c:pt idx="0">
                  <c:v>AL</c:v>
                </c:pt>
                <c:pt idx="1">
                  <c:v>EN</c:v>
                </c:pt>
                <c:pt idx="2">
                  <c:v>MO</c:v>
                </c:pt>
                <c:pt idx="3">
                  <c:v>AU</c:v>
                </c:pt>
                <c:pt idx="4">
                  <c:v>0C</c:v>
                </c:pt>
              </c:strCache>
            </c:strRef>
          </c:cat>
          <c:val>
            <c:numRef>
              <c:f>Hoja1!$D$12:$D$16</c:f>
              <c:numCache>
                <c:formatCode>General</c:formatCode>
                <c:ptCount val="5"/>
                <c:pt idx="0">
                  <c:v>45</c:v>
                </c:pt>
                <c:pt idx="1">
                  <c:v>25</c:v>
                </c:pt>
                <c:pt idx="2">
                  <c:v>15</c:v>
                </c:pt>
                <c:pt idx="3">
                  <c:v>10</c:v>
                </c:pt>
                <c:pt idx="4">
                  <c:v>5</c:v>
                </c:pt>
              </c:numCache>
            </c:numRef>
          </c:val>
        </c:ser>
        <c:axId val="33973760"/>
        <c:axId val="33975296"/>
      </c:barChart>
      <c:lineChart>
        <c:grouping val="standard"/>
        <c:ser>
          <c:idx val="1"/>
          <c:order val="1"/>
          <c:tx>
            <c:strRef>
              <c:f>Hoja1!$E$11</c:f>
              <c:strCache>
                <c:ptCount val="1"/>
                <c:pt idx="0">
                  <c:v>% DE FALLAS  ACUM.</c:v>
                </c:pt>
              </c:strCache>
            </c:strRef>
          </c:tx>
          <c:cat>
            <c:strRef>
              <c:f>Hoja1!$B$12:$B$16</c:f>
              <c:strCache>
                <c:ptCount val="5"/>
                <c:pt idx="0">
                  <c:v>AL</c:v>
                </c:pt>
                <c:pt idx="1">
                  <c:v>EN</c:v>
                </c:pt>
                <c:pt idx="2">
                  <c:v>MO</c:v>
                </c:pt>
                <c:pt idx="3">
                  <c:v>AU</c:v>
                </c:pt>
                <c:pt idx="4">
                  <c:v>0C</c:v>
                </c:pt>
              </c:strCache>
            </c:strRef>
          </c:cat>
          <c:val>
            <c:numRef>
              <c:f>Hoja1!$E$12:$E$16</c:f>
              <c:numCache>
                <c:formatCode>General</c:formatCode>
                <c:ptCount val="5"/>
                <c:pt idx="0">
                  <c:v>45</c:v>
                </c:pt>
                <c:pt idx="1">
                  <c:v>70</c:v>
                </c:pt>
                <c:pt idx="2">
                  <c:v>85</c:v>
                </c:pt>
                <c:pt idx="3">
                  <c:v>95</c:v>
                </c:pt>
                <c:pt idx="4">
                  <c:v>100</c:v>
                </c:pt>
              </c:numCache>
            </c:numRef>
          </c:val>
        </c:ser>
        <c:marker val="1"/>
        <c:axId val="33981184"/>
        <c:axId val="33982720"/>
      </c:lineChart>
      <c:catAx>
        <c:axId val="33973760"/>
        <c:scaling>
          <c:orientation val="minMax"/>
        </c:scaling>
        <c:axPos val="b"/>
        <c:numFmt formatCode="General" sourceLinked="1"/>
        <c:tickLblPos val="nextTo"/>
        <c:crossAx val="33975296"/>
        <c:crosses val="autoZero"/>
        <c:auto val="1"/>
        <c:lblAlgn val="ctr"/>
        <c:lblOffset val="100"/>
      </c:catAx>
      <c:valAx>
        <c:axId val="33975296"/>
        <c:scaling>
          <c:orientation val="minMax"/>
        </c:scaling>
        <c:axPos val="l"/>
        <c:majorGridlines/>
        <c:numFmt formatCode="General" sourceLinked="1"/>
        <c:tickLblPos val="nextTo"/>
        <c:crossAx val="33973760"/>
        <c:crosses val="autoZero"/>
        <c:crossBetween val="between"/>
      </c:valAx>
      <c:catAx>
        <c:axId val="33981184"/>
        <c:scaling>
          <c:orientation val="minMax"/>
        </c:scaling>
        <c:delete val="1"/>
        <c:axPos val="b"/>
        <c:tickLblPos val="none"/>
        <c:crossAx val="33982720"/>
        <c:crosses val="autoZero"/>
        <c:auto val="1"/>
        <c:lblAlgn val="ctr"/>
        <c:lblOffset val="100"/>
      </c:catAx>
      <c:valAx>
        <c:axId val="33982720"/>
        <c:scaling>
          <c:orientation val="minMax"/>
        </c:scaling>
        <c:axPos val="r"/>
        <c:numFmt formatCode="General" sourceLinked="1"/>
        <c:tickLblPos val="nextTo"/>
        <c:crossAx val="33981184"/>
        <c:crosses val="max"/>
        <c:crossBetween val="between"/>
      </c:valAx>
    </c:plotArea>
    <c:legend>
      <c:legendPos val="r"/>
      <c:layout>
        <c:manualLayout>
          <c:xMode val="edge"/>
          <c:yMode val="edge"/>
          <c:x val="0.69944341372913033"/>
          <c:y val="0.44435397722091052"/>
          <c:w val="0.28385899814471388"/>
          <c:h val="0.13414459689687824"/>
        </c:manualLayout>
      </c:layout>
    </c:legend>
    <c:plotVisOnly val="1"/>
    <c:dispBlanksAs val="gap"/>
  </c:chart>
  <c:txPr>
    <a:bodyPr/>
    <a:lstStyle/>
    <a:p>
      <a:pPr>
        <a:defRPr>
          <a:solidFill>
            <a:srgbClr val="FF0000"/>
          </a:solidFill>
        </a:defRPr>
      </a:pPr>
      <a:endParaRPr lang="es-VE"/>
    </a:p>
  </c:txPr>
  <c:externalData r:id="rId2"/>
</c:chartSpace>
</file>

<file path=ppt/drawings/_rels/vmlDrawing1.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jpeg"/><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1">
              <a:defRPr sz="1200">
                <a:latin typeface="굴림" pitchFamily="50" charset="-127"/>
                <a:ea typeface="굴림" pitchFamily="50" charset="-127"/>
                <a:cs typeface="+mn-cs"/>
              </a:defRPr>
            </a:lvl1pPr>
          </a:lstStyle>
          <a:p>
            <a:pPr>
              <a:defRPr/>
            </a:pPr>
            <a:endParaRPr lang="es-VE"/>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latinLnBrk="1">
              <a:defRPr sz="1200">
                <a:latin typeface="굴림" pitchFamily="50" charset="-127"/>
                <a:ea typeface="굴림" pitchFamily="50" charset="-127"/>
                <a:cs typeface="+mn-cs"/>
              </a:defRPr>
            </a:lvl1pPr>
          </a:lstStyle>
          <a:p>
            <a:pPr>
              <a:defRPr/>
            </a:pPr>
            <a:fld id="{3F7C723D-482E-4299-B6EB-AFAC34440256}" type="datetimeFigureOut">
              <a:rPr lang="es-VE"/>
              <a:pPr>
                <a:defRPr/>
              </a:pPr>
              <a:t>06/07/2011</a:t>
            </a:fld>
            <a:endParaRPr lang="es-VE"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latinLnBrk="1">
              <a:defRPr sz="1200">
                <a:latin typeface="굴림" pitchFamily="50" charset="-127"/>
                <a:ea typeface="굴림" pitchFamily="50" charset="-127"/>
                <a:cs typeface="+mn-cs"/>
              </a:defRPr>
            </a:lvl1pPr>
          </a:lstStyle>
          <a:p>
            <a:pPr>
              <a:defRPr/>
            </a:pPr>
            <a:endParaRPr lang="es-VE"/>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latinLnBrk="1">
              <a:defRPr sz="1200">
                <a:latin typeface="굴림" pitchFamily="50" charset="-127"/>
                <a:ea typeface="굴림" pitchFamily="50" charset="-127"/>
                <a:cs typeface="+mn-cs"/>
              </a:defRPr>
            </a:lvl1pPr>
          </a:lstStyle>
          <a:p>
            <a:pPr>
              <a:defRPr/>
            </a:pPr>
            <a:fld id="{935A49E3-9F0A-4AF9-BA58-8AEDEB765732}" type="slidenum">
              <a:rPr lang="es-VE"/>
              <a:pPr>
                <a:defRPr/>
              </a:pPr>
              <a:t>‹#›</a:t>
            </a:fld>
            <a:endParaRPr lang="es-VE"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1">
              <a:defRPr sz="1200">
                <a:latin typeface="굴림" pitchFamily="50" charset="-127"/>
                <a:ea typeface="굴림" pitchFamily="50" charset="-127"/>
                <a:cs typeface="+mn-cs"/>
              </a:defRPr>
            </a:lvl1pPr>
          </a:lstStyle>
          <a:p>
            <a:pPr>
              <a:defRPr/>
            </a:pPr>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1">
              <a:defRPr sz="1200">
                <a:latin typeface="굴림" pitchFamily="50" charset="-127"/>
                <a:ea typeface="굴림" pitchFamily="50" charset="-127"/>
                <a:cs typeface="+mn-cs"/>
              </a:defRPr>
            </a:lvl1pPr>
          </a:lstStyle>
          <a:p>
            <a:pPr>
              <a:defRPr/>
            </a:pPr>
            <a:fld id="{8F4F532B-E8D4-4FF6-B7F3-9DFC8E147A3F}" type="datetimeFigureOut">
              <a:rPr lang="es-VE"/>
              <a:pPr>
                <a:defRPr/>
              </a:pPr>
              <a:t>06/07/2011</a:t>
            </a:fld>
            <a:endParaRPr lang="es-VE"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VE" noProof="0" dirty="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VE"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1">
              <a:defRPr sz="1200">
                <a:latin typeface="굴림" pitchFamily="50" charset="-127"/>
                <a:ea typeface="굴림" pitchFamily="50" charset="-127"/>
                <a:cs typeface="+mn-cs"/>
              </a:defRPr>
            </a:lvl1pPr>
          </a:lstStyle>
          <a:p>
            <a:pPr>
              <a:defRPr/>
            </a:pPr>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1">
              <a:defRPr sz="1200">
                <a:latin typeface="굴림" pitchFamily="50" charset="-127"/>
                <a:ea typeface="굴림" pitchFamily="50" charset="-127"/>
                <a:cs typeface="+mn-cs"/>
              </a:defRPr>
            </a:lvl1pPr>
          </a:lstStyle>
          <a:p>
            <a:pPr>
              <a:defRPr/>
            </a:pPr>
            <a:fld id="{13798CCE-62A8-4D6F-B339-276841702367}" type="slidenum">
              <a:rPr lang="es-VE"/>
              <a:pPr>
                <a:defRPr/>
              </a:pPr>
              <a:t>‹#›</a:t>
            </a:fld>
            <a:endParaRPr lang="es-VE"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윤명조240" pitchFamily="18" charset="-127"/>
        <a:ea typeface="+mn-ea"/>
        <a:cs typeface="+mn-cs"/>
      </a:defRPr>
    </a:lvl1pPr>
    <a:lvl2pPr marL="457200" algn="l" rtl="0" eaLnBrk="0" fontAlgn="base" hangingPunct="0">
      <a:spcBef>
        <a:spcPct val="30000"/>
      </a:spcBef>
      <a:spcAft>
        <a:spcPct val="0"/>
      </a:spcAft>
      <a:defRPr sz="1200" kern="1200">
        <a:solidFill>
          <a:schemeClr val="tx1"/>
        </a:solidFill>
        <a:latin typeface="-윤명조240" pitchFamily="18" charset="-127"/>
        <a:ea typeface="+mn-ea"/>
        <a:cs typeface="+mn-cs"/>
      </a:defRPr>
    </a:lvl2pPr>
    <a:lvl3pPr marL="914400" algn="l" rtl="0" eaLnBrk="0" fontAlgn="base" hangingPunct="0">
      <a:spcBef>
        <a:spcPct val="30000"/>
      </a:spcBef>
      <a:spcAft>
        <a:spcPct val="0"/>
      </a:spcAft>
      <a:defRPr sz="1200" kern="1200">
        <a:solidFill>
          <a:schemeClr val="tx1"/>
        </a:solidFill>
        <a:latin typeface="-윤명조240" pitchFamily="18" charset="-127"/>
        <a:ea typeface="+mn-ea"/>
        <a:cs typeface="+mn-cs"/>
      </a:defRPr>
    </a:lvl3pPr>
    <a:lvl4pPr marL="1371600" algn="l" rtl="0" eaLnBrk="0" fontAlgn="base" hangingPunct="0">
      <a:spcBef>
        <a:spcPct val="30000"/>
      </a:spcBef>
      <a:spcAft>
        <a:spcPct val="0"/>
      </a:spcAft>
      <a:defRPr sz="1200" kern="1200">
        <a:solidFill>
          <a:schemeClr val="tx1"/>
        </a:solidFill>
        <a:latin typeface="-윤명조240" pitchFamily="18" charset="-127"/>
        <a:ea typeface="+mn-ea"/>
        <a:cs typeface="+mn-cs"/>
      </a:defRPr>
    </a:lvl4pPr>
    <a:lvl5pPr marL="1828800" algn="l" rtl="0" eaLnBrk="0" fontAlgn="base" hangingPunct="0">
      <a:spcBef>
        <a:spcPct val="30000"/>
      </a:spcBef>
      <a:spcAft>
        <a:spcPct val="0"/>
      </a:spcAft>
      <a:defRPr sz="1200" kern="1200">
        <a:solidFill>
          <a:schemeClr val="tx1"/>
        </a:solidFill>
        <a:latin typeface="-윤명조240" pitchFamily="18" charset="-12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386" name="2 Marcador de notas"/>
          <p:cNvSpPr>
            <a:spLocks noGrp="1"/>
          </p:cNvSpPr>
          <p:nvPr>
            <p:ph type="body" idx="1"/>
          </p:nvPr>
        </p:nvSpPr>
        <p:spPr bwMode="auto">
          <a:noFill/>
        </p:spPr>
        <p:txBody>
          <a:bodyPr/>
          <a:lstStyle/>
          <a:p>
            <a:endParaRPr lang="es-VE" smtClean="0">
              <a:latin typeface="-윤명조240"/>
              <a:ea typeface="맑은 고딕" pitchFamily="34" charset="-127"/>
            </a:endParaRPr>
          </a:p>
        </p:txBody>
      </p:sp>
      <p:sp>
        <p:nvSpPr>
          <p:cNvPr id="1638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47F8BD-A6E3-4952-9ED6-456B8844F363}" type="slidenum">
              <a:rPr lang="es-VE" smtClean="0">
                <a:latin typeface="굴림" pitchFamily="34" charset="-127"/>
                <a:ea typeface="굴림" pitchFamily="34" charset="-127"/>
              </a:rPr>
              <a:pPr/>
              <a:t>1</a:t>
            </a:fld>
            <a:endParaRPr lang="es-VE" smtClean="0">
              <a:latin typeface="굴림" pitchFamily="34" charset="-127"/>
              <a:ea typeface="굴림" pitchFamily="34"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2" descr="E:\배경추가\J27\1.jpg"/>
          <p:cNvPicPr>
            <a:picLocks noChangeAspect="1" noChangeArrowheads="1"/>
          </p:cNvPicPr>
          <p:nvPr userDrawn="1"/>
        </p:nvPicPr>
        <p:blipFill>
          <a:blip r:embed="rId2"/>
          <a:srcRect/>
          <a:stretch>
            <a:fillRect/>
          </a:stretch>
        </p:blipFill>
        <p:spPr bwMode="auto">
          <a:xfrm>
            <a:off x="0" y="0"/>
            <a:ext cx="9159875" cy="6867525"/>
          </a:xfrm>
          <a:prstGeom prst="rect">
            <a:avLst/>
          </a:prstGeom>
          <a:noFill/>
          <a:ln w="9525">
            <a:noFill/>
            <a:miter lim="800000"/>
            <a:headEnd/>
            <a:tailEnd/>
          </a:ln>
        </p:spPr>
      </p:pic>
      <p:sp>
        <p:nvSpPr>
          <p:cNvPr id="103427" name="Rectangle 3"/>
          <p:cNvSpPr>
            <a:spLocks noGrp="1" noChangeArrowheads="1"/>
          </p:cNvSpPr>
          <p:nvPr>
            <p:ph type="ctrTitle"/>
          </p:nvPr>
        </p:nvSpPr>
        <p:spPr>
          <a:xfrm>
            <a:off x="838200" y="1981200"/>
            <a:ext cx="7772400" cy="838200"/>
          </a:xfrm>
        </p:spPr>
        <p:txBody>
          <a:bodyPr/>
          <a:lstStyle>
            <a:lvl1pPr algn="r">
              <a:defRPr sz="4500">
                <a:solidFill>
                  <a:srgbClr val="F66234"/>
                </a:solidFill>
              </a:defRPr>
            </a:lvl1pPr>
          </a:lstStyle>
          <a:p>
            <a:r>
              <a:rPr lang="ko-KR" altLang="en-US"/>
              <a:t>마스터 제목 스타일 편집</a:t>
            </a:r>
          </a:p>
        </p:txBody>
      </p:sp>
      <p:sp>
        <p:nvSpPr>
          <p:cNvPr id="103428" name="Rectangle 4"/>
          <p:cNvSpPr>
            <a:spLocks noGrp="1" noChangeArrowheads="1"/>
          </p:cNvSpPr>
          <p:nvPr>
            <p:ph type="subTitle" idx="1"/>
          </p:nvPr>
        </p:nvSpPr>
        <p:spPr>
          <a:xfrm>
            <a:off x="4038600" y="2895600"/>
            <a:ext cx="4572000" cy="914400"/>
          </a:xfrm>
        </p:spPr>
        <p:txBody>
          <a:bodyPr/>
          <a:lstStyle>
            <a:lvl1pPr marL="0" indent="0" algn="r">
              <a:buFontTx/>
              <a:buNone/>
              <a:defRPr sz="2800">
                <a:solidFill>
                  <a:srgbClr val="452ACE"/>
                </a:solidFill>
              </a:defRPr>
            </a:lvl1pPr>
          </a:lstStyle>
          <a:p>
            <a:r>
              <a:rPr lang="ko-KR" altLang="en-US"/>
              <a:t>마스터 부제목 스타일 편집</a:t>
            </a:r>
          </a:p>
        </p:txBody>
      </p:sp>
      <p:sp>
        <p:nvSpPr>
          <p:cNvPr id="5" name="Rectangle 5"/>
          <p:cNvSpPr>
            <a:spLocks noGrp="1" noChangeArrowheads="1"/>
          </p:cNvSpPr>
          <p:nvPr>
            <p:ph type="dt" sz="half" idx="10"/>
          </p:nvPr>
        </p:nvSpPr>
        <p:spPr/>
        <p:txBody>
          <a:bodyPr/>
          <a:lstStyle>
            <a:lvl1pPr>
              <a:defRPr>
                <a:solidFill>
                  <a:schemeClr val="bg1"/>
                </a:solidFill>
              </a:defRPr>
            </a:lvl1pPr>
          </a:lstStyle>
          <a:p>
            <a:pPr>
              <a:defRPr/>
            </a:pPr>
            <a:endParaRPr lang="en-US" altLang="ko-KR"/>
          </a:p>
        </p:txBody>
      </p:sp>
      <p:sp>
        <p:nvSpPr>
          <p:cNvPr id="6" name="Rectangle 6"/>
          <p:cNvSpPr>
            <a:spLocks noGrp="1" noChangeArrowheads="1"/>
          </p:cNvSpPr>
          <p:nvPr>
            <p:ph type="ftr" sz="quarter" idx="11"/>
          </p:nvPr>
        </p:nvSpPr>
        <p:spPr/>
        <p:txBody>
          <a:bodyPr/>
          <a:lstStyle>
            <a:lvl1pPr>
              <a:defRPr>
                <a:solidFill>
                  <a:schemeClr val="bg1"/>
                </a:solidFill>
              </a:defRPr>
            </a:lvl1pPr>
          </a:lstStyle>
          <a:p>
            <a:pPr>
              <a:defRPr/>
            </a:pPr>
            <a:endParaRPr lang="en-US" altLang="ko-KR"/>
          </a:p>
        </p:txBody>
      </p:sp>
      <p:sp>
        <p:nvSpPr>
          <p:cNvPr id="7" name="Rectangle 7"/>
          <p:cNvSpPr>
            <a:spLocks noGrp="1" noChangeArrowheads="1"/>
          </p:cNvSpPr>
          <p:nvPr>
            <p:ph type="sldNum" sz="quarter" idx="12"/>
          </p:nvPr>
        </p:nvSpPr>
        <p:spPr/>
        <p:txBody>
          <a:bodyPr/>
          <a:lstStyle>
            <a:lvl1pPr>
              <a:defRPr>
                <a:solidFill>
                  <a:schemeClr val="bg1"/>
                </a:solidFill>
              </a:defRPr>
            </a:lvl1pPr>
          </a:lstStyle>
          <a:p>
            <a:pPr>
              <a:defRPr/>
            </a:pPr>
            <a:fld id="{8FD4E1B5-25D5-414C-9A76-B8D6C3340035}" type="slidenum">
              <a:rPr lang="en-US" altLang="ko-KR"/>
              <a:pPr>
                <a:defRPr/>
              </a:pPr>
              <a:t>‹#›</a:t>
            </a:fld>
            <a:endParaRPr lang="en-US" altLang="ko-KR"/>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7"/>
          <p:cNvSpPr>
            <a:spLocks noGrp="1" noChangeArrowheads="1"/>
          </p:cNvSpPr>
          <p:nvPr>
            <p:ph type="sldNum" sz="quarter" idx="12"/>
          </p:nvPr>
        </p:nvSpPr>
        <p:spPr>
          <a:ln/>
        </p:spPr>
        <p:txBody>
          <a:bodyPr/>
          <a:lstStyle>
            <a:lvl1pPr>
              <a:defRPr/>
            </a:lvl1pPr>
          </a:lstStyle>
          <a:p>
            <a:pPr>
              <a:defRPr/>
            </a:pPr>
            <a:fld id="{6132EB1E-133B-4D7E-8126-5D16ECD56949}" type="slidenum">
              <a:rPr lang="en-US" altLang="ko-KR"/>
              <a:pPr>
                <a:defRPr/>
              </a:pPr>
              <a:t>‹#›</a:t>
            </a:fld>
            <a:endParaRPr lang="en-US" altLang="ko-KR"/>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76200"/>
            <a:ext cx="1943100" cy="6019800"/>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685800" y="76200"/>
            <a:ext cx="5676900" cy="6019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7"/>
          <p:cNvSpPr>
            <a:spLocks noGrp="1" noChangeArrowheads="1"/>
          </p:cNvSpPr>
          <p:nvPr>
            <p:ph type="sldNum" sz="quarter" idx="12"/>
          </p:nvPr>
        </p:nvSpPr>
        <p:spPr>
          <a:ln/>
        </p:spPr>
        <p:txBody>
          <a:bodyPr/>
          <a:lstStyle>
            <a:lvl1pPr>
              <a:defRPr/>
            </a:lvl1pPr>
          </a:lstStyle>
          <a:p>
            <a:pPr>
              <a:defRPr/>
            </a:pPr>
            <a:fld id="{5C660829-1EBF-4130-BD0A-771A73D87C85}" type="slidenum">
              <a:rPr lang="en-US" altLang="ko-KR"/>
              <a:pPr>
                <a:defRPr/>
              </a:pPr>
              <a:t>‹#›</a:t>
            </a:fld>
            <a:endParaRPr lang="en-US" altLang="ko-KR"/>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7"/>
          <p:cNvSpPr>
            <a:spLocks noGrp="1" noChangeArrowheads="1"/>
          </p:cNvSpPr>
          <p:nvPr>
            <p:ph type="sldNum" sz="quarter" idx="12"/>
          </p:nvPr>
        </p:nvSpPr>
        <p:spPr>
          <a:ln/>
        </p:spPr>
        <p:txBody>
          <a:bodyPr/>
          <a:lstStyle>
            <a:lvl1pPr>
              <a:defRPr/>
            </a:lvl1pPr>
          </a:lstStyle>
          <a:p>
            <a:pPr>
              <a:defRPr/>
            </a:pPr>
            <a:fld id="{94C99DE9-DE68-4983-ABDF-50516C82CD38}" type="slidenum">
              <a:rPr lang="en-US" altLang="ko-KR"/>
              <a:pPr>
                <a:defRPr/>
              </a:pPr>
              <a:t>‹#›</a:t>
            </a:fld>
            <a:endParaRPr lang="en-US" altLang="ko-KR"/>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7"/>
          <p:cNvSpPr>
            <a:spLocks noGrp="1" noChangeArrowheads="1"/>
          </p:cNvSpPr>
          <p:nvPr>
            <p:ph type="sldNum" sz="quarter" idx="12"/>
          </p:nvPr>
        </p:nvSpPr>
        <p:spPr>
          <a:ln/>
        </p:spPr>
        <p:txBody>
          <a:bodyPr/>
          <a:lstStyle>
            <a:lvl1pPr>
              <a:defRPr/>
            </a:lvl1pPr>
          </a:lstStyle>
          <a:p>
            <a:pPr>
              <a:defRPr/>
            </a:pPr>
            <a:fld id="{1B9F4AE8-2A3E-4FBE-9C59-F598D501FC71}" type="slidenum">
              <a:rPr lang="en-US" altLang="ko-KR"/>
              <a:pPr>
                <a:defRPr/>
              </a:pPr>
              <a:t>‹#›</a:t>
            </a:fld>
            <a:endParaRPr lang="en-US" altLang="ko-KR"/>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1600200" y="1219200"/>
            <a:ext cx="3352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5105400" y="1219200"/>
            <a:ext cx="3352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7"/>
          <p:cNvSpPr>
            <a:spLocks noGrp="1" noChangeArrowheads="1"/>
          </p:cNvSpPr>
          <p:nvPr>
            <p:ph type="sldNum" sz="quarter" idx="12"/>
          </p:nvPr>
        </p:nvSpPr>
        <p:spPr>
          <a:ln/>
        </p:spPr>
        <p:txBody>
          <a:bodyPr/>
          <a:lstStyle>
            <a:lvl1pPr>
              <a:defRPr/>
            </a:lvl1pPr>
          </a:lstStyle>
          <a:p>
            <a:pPr>
              <a:defRPr/>
            </a:pPr>
            <a:fld id="{312B660F-F307-47D8-8F7B-6009CA278F26}" type="slidenum">
              <a:rPr lang="en-US" altLang="ko-KR"/>
              <a:pPr>
                <a:defRPr/>
              </a:pPr>
              <a:t>‹#›</a:t>
            </a:fld>
            <a:endParaRPr lang="en-US" altLang="ko-KR"/>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9" name="Rectangle 7"/>
          <p:cNvSpPr>
            <a:spLocks noGrp="1" noChangeArrowheads="1"/>
          </p:cNvSpPr>
          <p:nvPr>
            <p:ph type="sldNum" sz="quarter" idx="12"/>
          </p:nvPr>
        </p:nvSpPr>
        <p:spPr>
          <a:ln/>
        </p:spPr>
        <p:txBody>
          <a:bodyPr/>
          <a:lstStyle>
            <a:lvl1pPr>
              <a:defRPr/>
            </a:lvl1pPr>
          </a:lstStyle>
          <a:p>
            <a:pPr>
              <a:defRPr/>
            </a:pPr>
            <a:fld id="{25EA77CA-B986-479D-A02B-F07A93ED094D}" type="slidenum">
              <a:rPr lang="en-US" altLang="ko-KR"/>
              <a:pPr>
                <a:defRPr/>
              </a:pPr>
              <a:t>‹#›</a:t>
            </a:fld>
            <a:endParaRPr lang="en-US" altLang="ko-KR"/>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5" name="Rectangle 7"/>
          <p:cNvSpPr>
            <a:spLocks noGrp="1" noChangeArrowheads="1"/>
          </p:cNvSpPr>
          <p:nvPr>
            <p:ph type="sldNum" sz="quarter" idx="12"/>
          </p:nvPr>
        </p:nvSpPr>
        <p:spPr>
          <a:ln/>
        </p:spPr>
        <p:txBody>
          <a:bodyPr/>
          <a:lstStyle>
            <a:lvl1pPr>
              <a:defRPr/>
            </a:lvl1pPr>
          </a:lstStyle>
          <a:p>
            <a:pPr>
              <a:defRPr/>
            </a:pPr>
            <a:fld id="{C5BB1F6D-A6A5-483E-BC59-8627BFD28B2B}" type="slidenum">
              <a:rPr lang="en-US" altLang="ko-KR"/>
              <a:pPr>
                <a:defRPr/>
              </a:pPr>
              <a:t>‹#›</a:t>
            </a:fld>
            <a:endParaRPr lang="en-US" altLang="ko-KR"/>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4" name="Rectangle 7"/>
          <p:cNvSpPr>
            <a:spLocks noGrp="1" noChangeArrowheads="1"/>
          </p:cNvSpPr>
          <p:nvPr>
            <p:ph type="sldNum" sz="quarter" idx="12"/>
          </p:nvPr>
        </p:nvSpPr>
        <p:spPr>
          <a:ln/>
        </p:spPr>
        <p:txBody>
          <a:bodyPr/>
          <a:lstStyle>
            <a:lvl1pPr>
              <a:defRPr/>
            </a:lvl1pPr>
          </a:lstStyle>
          <a:p>
            <a:pPr>
              <a:defRPr/>
            </a:pPr>
            <a:fld id="{A2E0D04A-E494-456B-B200-D488E41C830D}" type="slidenum">
              <a:rPr lang="en-US" altLang="ko-KR"/>
              <a:pPr>
                <a:defRPr/>
              </a:pPr>
              <a:t>‹#›</a:t>
            </a:fld>
            <a:endParaRPr lang="en-US" altLang="ko-KR"/>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7"/>
          <p:cNvSpPr>
            <a:spLocks noGrp="1" noChangeArrowheads="1"/>
          </p:cNvSpPr>
          <p:nvPr>
            <p:ph type="sldNum" sz="quarter" idx="12"/>
          </p:nvPr>
        </p:nvSpPr>
        <p:spPr>
          <a:ln/>
        </p:spPr>
        <p:txBody>
          <a:bodyPr/>
          <a:lstStyle>
            <a:lvl1pPr>
              <a:defRPr/>
            </a:lvl1pPr>
          </a:lstStyle>
          <a:p>
            <a:pPr>
              <a:defRPr/>
            </a:pPr>
            <a:fld id="{2049A20C-7603-485C-834B-6E7A7321321F}" type="slidenum">
              <a:rPr lang="en-US" altLang="ko-KR"/>
              <a:pPr>
                <a:defRPr/>
              </a:pPr>
              <a:t>‹#›</a:t>
            </a:fld>
            <a:endParaRPr lang="en-US" altLang="ko-KR"/>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VE"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ko-KR"/>
          </a:p>
        </p:txBody>
      </p:sp>
      <p:sp>
        <p:nvSpPr>
          <p:cNvPr id="7" name="Rectangle 7"/>
          <p:cNvSpPr>
            <a:spLocks noGrp="1" noChangeArrowheads="1"/>
          </p:cNvSpPr>
          <p:nvPr>
            <p:ph type="sldNum" sz="quarter" idx="12"/>
          </p:nvPr>
        </p:nvSpPr>
        <p:spPr>
          <a:ln/>
        </p:spPr>
        <p:txBody>
          <a:bodyPr/>
          <a:lstStyle>
            <a:lvl1pPr>
              <a:defRPr/>
            </a:lvl1pPr>
          </a:lstStyle>
          <a:p>
            <a:pPr>
              <a:defRPr/>
            </a:pPr>
            <a:fld id="{74B15DBB-0C6F-45F7-956F-481F9860B1A9}" type="slidenum">
              <a:rPr lang="en-US" altLang="ko-KR"/>
              <a:pPr>
                <a:defRPr/>
              </a:pPr>
              <a:t>‹#›</a:t>
            </a:fld>
            <a:endParaRPr lang="en-US" altLang="ko-KR"/>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E:\배경추가\J27\4.jpg"/>
          <p:cNvPicPr>
            <a:picLocks noChangeAspect="1" noChangeArrowheads="1"/>
          </p:cNvPicPr>
          <p:nvPr/>
        </p:nvPicPr>
        <p:blipFill>
          <a:blip r:embed="rId13"/>
          <a:srcRect/>
          <a:stretch>
            <a:fillRect/>
          </a:stretch>
        </p:blipFill>
        <p:spPr bwMode="auto">
          <a:xfrm>
            <a:off x="0" y="0"/>
            <a:ext cx="9159875" cy="68675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685800" y="76200"/>
            <a:ext cx="7772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1028" name="Rectangle 4"/>
          <p:cNvSpPr>
            <a:spLocks noGrp="1" noChangeArrowheads="1"/>
          </p:cNvSpPr>
          <p:nvPr>
            <p:ph type="body" idx="1"/>
          </p:nvPr>
        </p:nvSpPr>
        <p:spPr bwMode="auto">
          <a:xfrm>
            <a:off x="1600200" y="1219200"/>
            <a:ext cx="68580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102405"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latinLnBrk="1">
              <a:defRPr sz="1400">
                <a:latin typeface="Arial" charset="0"/>
                <a:cs typeface="Arial" charset="0"/>
              </a:defRPr>
            </a:lvl1pPr>
          </a:lstStyle>
          <a:p>
            <a:pPr>
              <a:defRPr/>
            </a:pPr>
            <a:endParaRPr lang="en-US" altLang="ko-KR"/>
          </a:p>
        </p:txBody>
      </p:sp>
      <p:sp>
        <p:nvSpPr>
          <p:cNvPr id="10240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latinLnBrk="1">
              <a:defRPr sz="1400">
                <a:latin typeface="Arial" charset="0"/>
                <a:cs typeface="Arial" charset="0"/>
              </a:defRPr>
            </a:lvl1pPr>
          </a:lstStyle>
          <a:p>
            <a:pPr>
              <a:defRPr/>
            </a:pPr>
            <a:endParaRPr lang="en-US" altLang="ko-KR"/>
          </a:p>
        </p:txBody>
      </p:sp>
      <p:sp>
        <p:nvSpPr>
          <p:cNvPr id="102407"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latinLnBrk="1">
              <a:defRPr sz="1400">
                <a:latin typeface="Arial" charset="0"/>
                <a:cs typeface="Arial" charset="0"/>
              </a:defRPr>
            </a:lvl1pPr>
          </a:lstStyle>
          <a:p>
            <a:pPr>
              <a:defRPr/>
            </a:pPr>
            <a:fld id="{6812A949-5D61-4857-AAC5-9CA4D6C091E9}" type="slidenum">
              <a:rPr lang="en-US" altLang="ko-KR"/>
              <a:pPr>
                <a:defRPr/>
              </a:pPr>
              <a:t>‹#›</a:t>
            </a:fld>
            <a:endParaRPr lang="en-US" altLang="ko-KR"/>
          </a:p>
        </p:txBody>
      </p:sp>
    </p:spTree>
  </p:cSld>
  <p:clrMap bg1="lt1" tx1="dk1" bg2="lt2" tx2="dk2" accent1="accent1" accent2="accent2" accent3="accent3" accent4="accent4" accent5="accent5" accent6="accent6" hlink="hlink" folHlink="folHlink"/>
  <p:sldLayoutIdLst>
    <p:sldLayoutId id="2147483786" r:id="rId1"/>
    <p:sldLayoutId id="2147483785" r:id="rId2"/>
    <p:sldLayoutId id="2147483784" r:id="rId3"/>
    <p:sldLayoutId id="2147483783" r:id="rId4"/>
    <p:sldLayoutId id="2147483782" r:id="rId5"/>
    <p:sldLayoutId id="2147483781" r:id="rId6"/>
    <p:sldLayoutId id="2147483780" r:id="rId7"/>
    <p:sldLayoutId id="2147483779" r:id="rId8"/>
    <p:sldLayoutId id="2147483778" r:id="rId9"/>
    <p:sldLayoutId id="2147483777" r:id="rId10"/>
    <p:sldLayoutId id="2147483776" r:id="rId11"/>
  </p:sldLayoutIdLst>
  <p:transition>
    <p:random/>
  </p:transition>
  <p:txStyles>
    <p:titleStyle>
      <a:lvl1pPr algn="ctr" rtl="0" eaLnBrk="0" fontAlgn="base" latinLnBrk="1" hangingPunct="0">
        <a:spcBef>
          <a:spcPct val="0"/>
        </a:spcBef>
        <a:spcAft>
          <a:spcPct val="0"/>
        </a:spcAft>
        <a:defRPr kumimoji="1" sz="3000">
          <a:solidFill>
            <a:srgbClr val="FDBD1D"/>
          </a:solidFill>
          <a:latin typeface="Arial" charset="0"/>
          <a:ea typeface="+mj-ea"/>
          <a:cs typeface="-윤명조240" pitchFamily="18" charset="-127"/>
        </a:defRPr>
      </a:lvl1pPr>
      <a:lvl2pPr algn="ctr" rtl="0" eaLnBrk="0" fontAlgn="base" latinLnBrk="1" hangingPunct="0">
        <a:spcBef>
          <a:spcPct val="0"/>
        </a:spcBef>
        <a:spcAft>
          <a:spcPct val="0"/>
        </a:spcAft>
        <a:defRPr kumimoji="1" sz="3000">
          <a:solidFill>
            <a:srgbClr val="FDBD1D"/>
          </a:solidFill>
          <a:latin typeface="Arial" charset="0"/>
          <a:ea typeface="-윤명조240" pitchFamily="18" charset="-127"/>
          <a:cs typeface="-윤명조240" pitchFamily="18" charset="-127"/>
        </a:defRPr>
      </a:lvl2pPr>
      <a:lvl3pPr algn="ctr" rtl="0" eaLnBrk="0" fontAlgn="base" latinLnBrk="1" hangingPunct="0">
        <a:spcBef>
          <a:spcPct val="0"/>
        </a:spcBef>
        <a:spcAft>
          <a:spcPct val="0"/>
        </a:spcAft>
        <a:defRPr kumimoji="1" sz="3000">
          <a:solidFill>
            <a:srgbClr val="FDBD1D"/>
          </a:solidFill>
          <a:latin typeface="Arial" charset="0"/>
          <a:ea typeface="-윤명조240" pitchFamily="18" charset="-127"/>
          <a:cs typeface="-윤명조240" pitchFamily="18" charset="-127"/>
        </a:defRPr>
      </a:lvl3pPr>
      <a:lvl4pPr algn="ctr" rtl="0" eaLnBrk="0" fontAlgn="base" latinLnBrk="1" hangingPunct="0">
        <a:spcBef>
          <a:spcPct val="0"/>
        </a:spcBef>
        <a:spcAft>
          <a:spcPct val="0"/>
        </a:spcAft>
        <a:defRPr kumimoji="1" sz="3000">
          <a:solidFill>
            <a:srgbClr val="FDBD1D"/>
          </a:solidFill>
          <a:latin typeface="Arial" charset="0"/>
          <a:ea typeface="-윤명조240" pitchFamily="18" charset="-127"/>
          <a:cs typeface="-윤명조240" pitchFamily="18" charset="-127"/>
        </a:defRPr>
      </a:lvl4pPr>
      <a:lvl5pPr algn="ctr" rtl="0" eaLnBrk="0" fontAlgn="base" latinLnBrk="1" hangingPunct="0">
        <a:spcBef>
          <a:spcPct val="0"/>
        </a:spcBef>
        <a:spcAft>
          <a:spcPct val="0"/>
        </a:spcAft>
        <a:defRPr kumimoji="1" sz="3000">
          <a:solidFill>
            <a:srgbClr val="FDBD1D"/>
          </a:solidFill>
          <a:latin typeface="Arial" charset="0"/>
          <a:ea typeface="-윤명조240" pitchFamily="18" charset="-127"/>
          <a:cs typeface="-윤명조240" pitchFamily="18" charset="-127"/>
        </a:defRPr>
      </a:lvl5pPr>
      <a:lvl6pPr marL="457200" algn="ctr" rtl="0" fontAlgn="base" latinLnBrk="1">
        <a:spcBef>
          <a:spcPct val="0"/>
        </a:spcBef>
        <a:spcAft>
          <a:spcPct val="0"/>
        </a:spcAft>
        <a:defRPr kumimoji="1" sz="3000">
          <a:solidFill>
            <a:srgbClr val="FDBD1D"/>
          </a:solidFill>
          <a:latin typeface="-윤명조240" pitchFamily="18" charset="-127"/>
          <a:ea typeface="-윤명조240" pitchFamily="18" charset="-127"/>
        </a:defRPr>
      </a:lvl6pPr>
      <a:lvl7pPr marL="914400" algn="ctr" rtl="0" fontAlgn="base" latinLnBrk="1">
        <a:spcBef>
          <a:spcPct val="0"/>
        </a:spcBef>
        <a:spcAft>
          <a:spcPct val="0"/>
        </a:spcAft>
        <a:defRPr kumimoji="1" sz="3000">
          <a:solidFill>
            <a:srgbClr val="FDBD1D"/>
          </a:solidFill>
          <a:latin typeface="-윤명조240" pitchFamily="18" charset="-127"/>
          <a:ea typeface="-윤명조240" pitchFamily="18" charset="-127"/>
        </a:defRPr>
      </a:lvl7pPr>
      <a:lvl8pPr marL="1371600" algn="ctr" rtl="0" fontAlgn="base" latinLnBrk="1">
        <a:spcBef>
          <a:spcPct val="0"/>
        </a:spcBef>
        <a:spcAft>
          <a:spcPct val="0"/>
        </a:spcAft>
        <a:defRPr kumimoji="1" sz="3000">
          <a:solidFill>
            <a:srgbClr val="FDBD1D"/>
          </a:solidFill>
          <a:latin typeface="-윤명조240" pitchFamily="18" charset="-127"/>
          <a:ea typeface="-윤명조240" pitchFamily="18" charset="-127"/>
        </a:defRPr>
      </a:lvl8pPr>
      <a:lvl9pPr marL="1828800" algn="ctr" rtl="0" fontAlgn="base" latinLnBrk="1">
        <a:spcBef>
          <a:spcPct val="0"/>
        </a:spcBef>
        <a:spcAft>
          <a:spcPct val="0"/>
        </a:spcAft>
        <a:defRPr kumimoji="1" sz="3000">
          <a:solidFill>
            <a:srgbClr val="FDBD1D"/>
          </a:solidFill>
          <a:latin typeface="-윤명조240" pitchFamily="18" charset="-127"/>
          <a:ea typeface="-윤명조240" pitchFamily="18" charset="-127"/>
        </a:defRPr>
      </a:lvl9pPr>
    </p:titleStyle>
    <p:bodyStyle>
      <a:lvl1pPr marL="342900" indent="-342900" algn="l" rtl="0" eaLnBrk="0" fontAlgn="base" latinLnBrk="1" hangingPunct="0">
        <a:spcBef>
          <a:spcPct val="20000"/>
        </a:spcBef>
        <a:spcAft>
          <a:spcPct val="0"/>
        </a:spcAft>
        <a:buChar char="•"/>
        <a:defRPr kumimoji="1" sz="2200">
          <a:solidFill>
            <a:srgbClr val="283048"/>
          </a:solidFill>
          <a:latin typeface="Arial" charset="0"/>
          <a:ea typeface="+mn-ea"/>
          <a:cs typeface="-윤명조240" pitchFamily="18" charset="-127"/>
        </a:defRPr>
      </a:lvl1pPr>
      <a:lvl2pPr marL="742950" indent="-285750" algn="l" rtl="0" eaLnBrk="0" fontAlgn="base" latinLnBrk="1" hangingPunct="0">
        <a:spcBef>
          <a:spcPct val="20000"/>
        </a:spcBef>
        <a:spcAft>
          <a:spcPct val="0"/>
        </a:spcAft>
        <a:buChar char="•"/>
        <a:defRPr kumimoji="1" sz="2000">
          <a:solidFill>
            <a:srgbClr val="283048"/>
          </a:solidFill>
          <a:latin typeface="Arial" charset="0"/>
          <a:ea typeface="+mn-ea"/>
          <a:cs typeface="-윤명조240" pitchFamily="18" charset="-127"/>
        </a:defRPr>
      </a:lvl2pPr>
      <a:lvl3pPr marL="1143000" indent="-228600" algn="l" rtl="0" eaLnBrk="0" fontAlgn="base" latinLnBrk="1" hangingPunct="0">
        <a:spcBef>
          <a:spcPct val="20000"/>
        </a:spcBef>
        <a:spcAft>
          <a:spcPct val="0"/>
        </a:spcAft>
        <a:buChar char="•"/>
        <a:defRPr kumimoji="1" sz="1900">
          <a:solidFill>
            <a:srgbClr val="283048"/>
          </a:solidFill>
          <a:latin typeface="Arial" charset="0"/>
          <a:ea typeface="+mn-ea"/>
          <a:cs typeface="-윤명조240" pitchFamily="18" charset="-127"/>
        </a:defRPr>
      </a:lvl3pPr>
      <a:lvl4pPr marL="1600200" indent="-228600" algn="l" rtl="0" eaLnBrk="0" fontAlgn="base" latinLnBrk="1" hangingPunct="0">
        <a:spcBef>
          <a:spcPct val="20000"/>
        </a:spcBef>
        <a:spcAft>
          <a:spcPct val="0"/>
        </a:spcAft>
        <a:buChar char="•"/>
        <a:defRPr kumimoji="1" sz="1700">
          <a:solidFill>
            <a:srgbClr val="283048"/>
          </a:solidFill>
          <a:latin typeface="Arial" charset="0"/>
          <a:ea typeface="+mn-ea"/>
          <a:cs typeface="-윤명조240" pitchFamily="18" charset="-127"/>
        </a:defRPr>
      </a:lvl4pPr>
      <a:lvl5pPr marL="2057400" indent="-228600" algn="l" rtl="0" eaLnBrk="0" fontAlgn="base" latinLnBrk="1" hangingPunct="0">
        <a:spcBef>
          <a:spcPct val="20000"/>
        </a:spcBef>
        <a:spcAft>
          <a:spcPct val="0"/>
        </a:spcAft>
        <a:buChar char="•"/>
        <a:defRPr kumimoji="1" sz="1600">
          <a:solidFill>
            <a:srgbClr val="283048"/>
          </a:solidFill>
          <a:latin typeface="Arial" charset="0"/>
          <a:ea typeface="+mn-ea"/>
          <a:cs typeface="-윤명조240" pitchFamily="18" charset="-127"/>
        </a:defRPr>
      </a:lvl5pPr>
      <a:lvl6pPr marL="2514600" indent="-228600" algn="l" rtl="0" fontAlgn="base" latinLnBrk="1">
        <a:spcBef>
          <a:spcPct val="20000"/>
        </a:spcBef>
        <a:spcAft>
          <a:spcPct val="0"/>
        </a:spcAft>
        <a:buChar char="•"/>
        <a:defRPr kumimoji="1" sz="1600">
          <a:solidFill>
            <a:srgbClr val="283048"/>
          </a:solidFill>
          <a:latin typeface="+mn-lt"/>
          <a:ea typeface="+mn-ea"/>
        </a:defRPr>
      </a:lvl6pPr>
      <a:lvl7pPr marL="2971800" indent="-228600" algn="l" rtl="0" fontAlgn="base" latinLnBrk="1">
        <a:spcBef>
          <a:spcPct val="20000"/>
        </a:spcBef>
        <a:spcAft>
          <a:spcPct val="0"/>
        </a:spcAft>
        <a:buChar char="•"/>
        <a:defRPr kumimoji="1" sz="1600">
          <a:solidFill>
            <a:srgbClr val="283048"/>
          </a:solidFill>
          <a:latin typeface="+mn-lt"/>
          <a:ea typeface="+mn-ea"/>
        </a:defRPr>
      </a:lvl7pPr>
      <a:lvl8pPr marL="3429000" indent="-228600" algn="l" rtl="0" fontAlgn="base" latinLnBrk="1">
        <a:spcBef>
          <a:spcPct val="20000"/>
        </a:spcBef>
        <a:spcAft>
          <a:spcPct val="0"/>
        </a:spcAft>
        <a:buChar char="•"/>
        <a:defRPr kumimoji="1" sz="1600">
          <a:solidFill>
            <a:srgbClr val="283048"/>
          </a:solidFill>
          <a:latin typeface="+mn-lt"/>
          <a:ea typeface="+mn-ea"/>
        </a:defRPr>
      </a:lvl8pPr>
      <a:lvl9pPr marL="3886200" indent="-228600" algn="l" rtl="0" fontAlgn="base" latinLnBrk="1">
        <a:spcBef>
          <a:spcPct val="20000"/>
        </a:spcBef>
        <a:spcAft>
          <a:spcPct val="0"/>
        </a:spcAft>
        <a:buChar char="•"/>
        <a:defRPr kumimoji="1" sz="1600">
          <a:solidFill>
            <a:srgbClr val="283048"/>
          </a:solidFill>
          <a:latin typeface="+mn-lt"/>
          <a:ea typeface="+mn-ea"/>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p2.blogger.com/_O2AeDEhCLSE/SCioSt2q1RI/AAAAAAAAAFw/_c7xeGqkAg8/s1600-h/UGMA+PNG.pn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bp2.blogger.com/_O2AeDEhCLSE/SCioSt2q1RI/AAAAAAAAAFw/_c7xeGqkAg8/s1600-h/UGMA+PNG.png" TargetMode="External"/><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bp2.blogger.com/_O2AeDEhCLSE/SCioSt2q1RI/AAAAAAAAAFw/_c7xeGqkAg8/s1600-h/UGMA+PNG.png" TargetMode="Externa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hyperlink" Target="http://bp2.blogger.com/_O2AeDEhCLSE/SCioSt2q1RI/AAAAAAAAAFw/_c7xeGqkAg8/s1600-h/UGMA+PNG.png"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bp2.blogger.com/_O2AeDEhCLSE/SCioSt2q1RI/AAAAAAAAAFw/_c7xeGqkAg8/s1600-h/UGMA+PNG.p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bp2.blogger.com/_O2AeDEhCLSE/SCioSt2q1RI/AAAAAAAAAFw/_c7xeGqkAg8/s1600-h/UGMA+PNG.p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bp2.blogger.com/_O2AeDEhCLSE/SCioSt2q1RI/AAAAAAAAAFw/_c7xeGqkAg8/s1600-h/UGMA+PNG.p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3.png"/><Relationship Id="rId7" Type="http://schemas.openxmlformats.org/officeDocument/2006/relationships/image" Target="../media/image15.jpeg"/><Relationship Id="rId2" Type="http://schemas.openxmlformats.org/officeDocument/2006/relationships/hyperlink" Target="http://bp2.blogger.com/_O2AeDEhCLSE/SCioSt2q1RI/AAAAAAAAAFw/_c7xeGqkAg8/s1600-h/UGMA+PNG.png" TargetMode="External"/><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gif"/><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6 Rectángulo"/>
          <p:cNvSpPr>
            <a:spLocks noChangeArrowheads="1"/>
          </p:cNvSpPr>
          <p:nvPr/>
        </p:nvSpPr>
        <p:spPr bwMode="auto">
          <a:xfrm>
            <a:off x="179388" y="4797425"/>
            <a:ext cx="2663825" cy="400050"/>
          </a:xfrm>
          <a:prstGeom prst="rect">
            <a:avLst/>
          </a:prstGeom>
          <a:noFill/>
          <a:ln w="9525">
            <a:noFill/>
            <a:miter lim="800000"/>
            <a:headEnd/>
            <a:tailEnd/>
          </a:ln>
        </p:spPr>
        <p:txBody>
          <a:bodyPr>
            <a:spAutoFit/>
          </a:bodyPr>
          <a:lstStyle/>
          <a:p>
            <a:pPr latinLnBrk="1"/>
            <a:r>
              <a:rPr lang="es-ES" sz="2000" b="1"/>
              <a:t> </a:t>
            </a:r>
            <a:r>
              <a:rPr lang="es-ES" sz="1600" b="1"/>
              <a:t>ING.PAULA MORAO</a:t>
            </a:r>
            <a:endParaRPr lang="es-ES" sz="1600"/>
          </a:p>
        </p:txBody>
      </p:sp>
      <p:pic>
        <p:nvPicPr>
          <p:cNvPr id="15362" name="Picture 10" descr="http://bp2.blogger.com/_O2AeDEhCLSE/SCioSt2q1RI/AAAAAAAAAFw/_c7xeGqkAg8/s200/UGMA+PNG.png">
            <a:hlinkClick r:id="rId3"/>
          </p:cNvPr>
          <p:cNvPicPr>
            <a:picLocks noChangeAspect="1" noChangeArrowheads="1"/>
          </p:cNvPicPr>
          <p:nvPr/>
        </p:nvPicPr>
        <p:blipFill>
          <a:blip r:embed="rId4"/>
          <a:srcRect/>
          <a:stretch>
            <a:fillRect/>
          </a:stretch>
        </p:blipFill>
        <p:spPr bwMode="auto">
          <a:xfrm>
            <a:off x="0" y="0"/>
            <a:ext cx="1763713" cy="1628775"/>
          </a:xfrm>
          <a:prstGeom prst="rect">
            <a:avLst/>
          </a:prstGeom>
          <a:noFill/>
          <a:ln w="9525">
            <a:noFill/>
            <a:miter lim="800000"/>
            <a:headEnd/>
            <a:tailEnd/>
          </a:ln>
        </p:spPr>
      </p:pic>
      <p:sp>
        <p:nvSpPr>
          <p:cNvPr id="15363" name="3 Rectángulo"/>
          <p:cNvSpPr>
            <a:spLocks noChangeArrowheads="1"/>
          </p:cNvSpPr>
          <p:nvPr/>
        </p:nvSpPr>
        <p:spPr bwMode="auto">
          <a:xfrm>
            <a:off x="1979613" y="188913"/>
            <a:ext cx="6624637" cy="1322387"/>
          </a:xfrm>
          <a:prstGeom prst="rect">
            <a:avLst/>
          </a:prstGeom>
          <a:noFill/>
          <a:ln w="9525">
            <a:noFill/>
            <a:miter lim="800000"/>
            <a:headEnd/>
            <a:tailEnd/>
          </a:ln>
        </p:spPr>
        <p:txBody>
          <a:bodyPr>
            <a:spAutoFit/>
          </a:bodyPr>
          <a:lstStyle/>
          <a:p>
            <a:pPr algn="ctr" latinLnBrk="1"/>
            <a:r>
              <a:rPr lang="es-ES" sz="1600" b="1">
                <a:latin typeface="Bookman Old Style" pitchFamily="18" charset="0"/>
              </a:rPr>
              <a:t>UNIVERSIDAD GRAN MARISCAL DE AYACUCHO</a:t>
            </a:r>
          </a:p>
          <a:p>
            <a:pPr algn="ctr" latinLnBrk="1"/>
            <a:r>
              <a:rPr lang="es-ES" sz="1600" b="1">
                <a:latin typeface="Bookman Old Style" pitchFamily="18" charset="0"/>
              </a:rPr>
              <a:t>ESCUELA DE INGENIERÍA </a:t>
            </a:r>
          </a:p>
          <a:p>
            <a:pPr algn="ctr" latinLnBrk="1"/>
            <a:r>
              <a:rPr lang="es-ES" sz="1600" b="1">
                <a:latin typeface="Bookman Old Style" pitchFamily="18" charset="0"/>
              </a:rPr>
              <a:t>ESCUELA DE INGENIERIA MANTENIMIENTO INDUSTRIAL</a:t>
            </a:r>
          </a:p>
          <a:p>
            <a:pPr algn="ctr" latinLnBrk="1"/>
            <a:r>
              <a:rPr lang="es-ES" sz="1600" b="1">
                <a:latin typeface="Bookman Old Style" pitchFamily="18" charset="0"/>
              </a:rPr>
              <a:t>NÚCLEO EL TIGRE</a:t>
            </a:r>
          </a:p>
          <a:p>
            <a:pPr algn="ctr" latinLnBrk="1"/>
            <a:r>
              <a:rPr lang="es-ES" sz="1600" b="1">
                <a:latin typeface="Bookman Old Style" pitchFamily="18" charset="0"/>
              </a:rPr>
              <a:t>ESTADO ANZOÁTEGUI</a:t>
            </a:r>
          </a:p>
        </p:txBody>
      </p:sp>
      <p:sp>
        <p:nvSpPr>
          <p:cNvPr id="15364" name="Rectangle 2"/>
          <p:cNvSpPr>
            <a:spLocks noChangeArrowheads="1"/>
          </p:cNvSpPr>
          <p:nvPr/>
        </p:nvSpPr>
        <p:spPr bwMode="auto">
          <a:xfrm>
            <a:off x="1979613" y="2365375"/>
            <a:ext cx="5905500" cy="2062163"/>
          </a:xfrm>
          <a:prstGeom prst="rect">
            <a:avLst/>
          </a:prstGeom>
          <a:noFill/>
          <a:ln w="9525">
            <a:noFill/>
            <a:miter lim="800000"/>
            <a:headEnd/>
            <a:tailEnd/>
          </a:ln>
        </p:spPr>
        <p:txBody>
          <a:bodyPr anchor="ctr">
            <a:spAutoFit/>
          </a:bodyPr>
          <a:lstStyle/>
          <a:p>
            <a:pPr algn="ctr"/>
            <a:r>
              <a:rPr kumimoji="0" lang="es-ES_tradnl" b="1">
                <a:solidFill>
                  <a:srgbClr val="000000"/>
                </a:solidFill>
                <a:latin typeface="Bookman Old Style" pitchFamily="18" charset="0"/>
                <a:cs typeface="Times New Roman" pitchFamily="18" charset="0"/>
              </a:rPr>
              <a:t>PLAN INTEGRAL DE MANTENIMIENTO INDUSTRIAL  (PIMI) PARA  LOS EQUIPOS DE LA EMPRESA MORAO PAULA, C.A (MORAPAUCA) </a:t>
            </a:r>
            <a:endParaRPr kumimoji="0" lang="es-VE">
              <a:latin typeface="Arial" charset="0"/>
            </a:endParaRPr>
          </a:p>
          <a:p>
            <a:pPr eaLnBrk="0" hangingPunct="0"/>
            <a:endParaRPr kumimoji="0" lang="es-VE" sz="800">
              <a:latin typeface="Arial" charset="0"/>
            </a:endParaRPr>
          </a:p>
        </p:txBody>
      </p:sp>
      <p:sp>
        <p:nvSpPr>
          <p:cNvPr id="15365" name="12 Rectángulo"/>
          <p:cNvSpPr>
            <a:spLocks noChangeArrowheads="1"/>
          </p:cNvSpPr>
          <p:nvPr/>
        </p:nvSpPr>
        <p:spPr bwMode="auto">
          <a:xfrm>
            <a:off x="6227763" y="4365625"/>
            <a:ext cx="2665412" cy="1816100"/>
          </a:xfrm>
          <a:prstGeom prst="rect">
            <a:avLst/>
          </a:prstGeom>
          <a:noFill/>
          <a:ln w="9525">
            <a:noFill/>
            <a:miter lim="800000"/>
            <a:headEnd/>
            <a:tailEnd/>
          </a:ln>
        </p:spPr>
        <p:txBody>
          <a:bodyPr>
            <a:spAutoFit/>
          </a:bodyPr>
          <a:lstStyle/>
          <a:p>
            <a:pPr algn="r"/>
            <a:r>
              <a:rPr kumimoji="0" lang="es-ES" sz="1600" b="1">
                <a:solidFill>
                  <a:srgbClr val="000000"/>
                </a:solidFill>
                <a:latin typeface="Bookman Old Style" pitchFamily="18" charset="0"/>
                <a:cs typeface="Times New Roman" pitchFamily="18" charset="0"/>
              </a:rPr>
              <a:t>AUTORES:</a:t>
            </a:r>
            <a:endParaRPr kumimoji="0" lang="es-VE" sz="1600">
              <a:latin typeface="Arial" charset="0"/>
            </a:endParaRPr>
          </a:p>
          <a:p>
            <a:pPr algn="r" eaLnBrk="0" hangingPunct="0"/>
            <a:r>
              <a:rPr kumimoji="0" lang="es-ES" sz="1600">
                <a:solidFill>
                  <a:srgbClr val="000000"/>
                </a:solidFill>
                <a:latin typeface="Bookman Old Style" pitchFamily="18" charset="0"/>
                <a:cs typeface="Times New Roman" pitchFamily="18" charset="0"/>
              </a:rPr>
              <a:t>GENESIS SEIJAS</a:t>
            </a:r>
            <a:endParaRPr kumimoji="0" lang="es-VE" sz="1600">
              <a:latin typeface="Arial" charset="0"/>
            </a:endParaRPr>
          </a:p>
          <a:p>
            <a:pPr algn="r" eaLnBrk="0" hangingPunct="0"/>
            <a:r>
              <a:rPr kumimoji="0" lang="es-ES" sz="1600">
                <a:solidFill>
                  <a:srgbClr val="000000"/>
                </a:solidFill>
                <a:latin typeface="Bookman Old Style" pitchFamily="18" charset="0"/>
                <a:cs typeface="Times New Roman" pitchFamily="18" charset="0"/>
              </a:rPr>
              <a:t>MARIA VELASQUEZ</a:t>
            </a:r>
            <a:endParaRPr kumimoji="0" lang="es-VE" sz="1600">
              <a:latin typeface="Arial" charset="0"/>
            </a:endParaRPr>
          </a:p>
          <a:p>
            <a:pPr algn="r" eaLnBrk="0" hangingPunct="0"/>
            <a:r>
              <a:rPr kumimoji="0" lang="es-ES" sz="1600">
                <a:solidFill>
                  <a:srgbClr val="000000"/>
                </a:solidFill>
                <a:latin typeface="Bookman Old Style" pitchFamily="18" charset="0"/>
                <a:cs typeface="Times New Roman" pitchFamily="18" charset="0"/>
              </a:rPr>
              <a:t>LUIS ROMERO</a:t>
            </a:r>
            <a:endParaRPr kumimoji="0" lang="es-VE" sz="1600">
              <a:latin typeface="Arial" charset="0"/>
            </a:endParaRPr>
          </a:p>
          <a:p>
            <a:pPr algn="r" eaLnBrk="0" hangingPunct="0"/>
            <a:r>
              <a:rPr kumimoji="0" lang="es-ES" sz="1600">
                <a:solidFill>
                  <a:srgbClr val="000000"/>
                </a:solidFill>
                <a:latin typeface="Bookman Old Style" pitchFamily="18" charset="0"/>
                <a:cs typeface="Times New Roman" pitchFamily="18" charset="0"/>
              </a:rPr>
              <a:t>MAO TORRES</a:t>
            </a:r>
            <a:endParaRPr kumimoji="0" lang="es-VE" sz="1600">
              <a:latin typeface="Arial" charset="0"/>
            </a:endParaRPr>
          </a:p>
          <a:p>
            <a:pPr algn="r" eaLnBrk="0" hangingPunct="0"/>
            <a:r>
              <a:rPr kumimoji="0" lang="es-ES" sz="1600">
                <a:solidFill>
                  <a:srgbClr val="000000"/>
                </a:solidFill>
                <a:latin typeface="Bookman Old Style" pitchFamily="18" charset="0"/>
                <a:cs typeface="Times New Roman" pitchFamily="18" charset="0"/>
              </a:rPr>
              <a:t>CLARIBEL CORALES</a:t>
            </a:r>
            <a:endParaRPr kumimoji="0" lang="es-VE" sz="1600">
              <a:latin typeface="Arial" charset="0"/>
            </a:endParaRPr>
          </a:p>
          <a:p>
            <a:pPr algn="r" eaLnBrk="0" hangingPunct="0"/>
            <a:r>
              <a:rPr kumimoji="0" lang="es-ES" sz="1600">
                <a:solidFill>
                  <a:srgbClr val="000000"/>
                </a:solidFill>
                <a:latin typeface="Bookman Old Style" pitchFamily="18" charset="0"/>
                <a:cs typeface="Times New Roman" pitchFamily="18" charset="0"/>
              </a:rPr>
              <a:t>ROSMARY BRION</a:t>
            </a:r>
            <a:endParaRPr kumimoji="0" lang="es-ES" sz="1600">
              <a:latin typeface="Arial" charset="0"/>
            </a:endParaRPr>
          </a:p>
        </p:txBody>
      </p:sp>
      <p:sp>
        <p:nvSpPr>
          <p:cNvPr id="15366" name="13 Rectángulo"/>
          <p:cNvSpPr>
            <a:spLocks noChangeArrowheads="1"/>
          </p:cNvSpPr>
          <p:nvPr/>
        </p:nvSpPr>
        <p:spPr bwMode="auto">
          <a:xfrm>
            <a:off x="3032125" y="6381750"/>
            <a:ext cx="2644775" cy="338138"/>
          </a:xfrm>
          <a:prstGeom prst="rect">
            <a:avLst/>
          </a:prstGeom>
          <a:noFill/>
          <a:ln w="9525">
            <a:noFill/>
            <a:miter lim="800000"/>
            <a:headEnd/>
            <a:tailEnd/>
          </a:ln>
        </p:spPr>
        <p:txBody>
          <a:bodyPr wrap="none">
            <a:spAutoFit/>
          </a:bodyPr>
          <a:lstStyle/>
          <a:p>
            <a:pPr algn="ctr"/>
            <a:r>
              <a:rPr kumimoji="0" lang="es-ES_tradnl" sz="1600" b="1">
                <a:solidFill>
                  <a:srgbClr val="000000"/>
                </a:solidFill>
                <a:latin typeface="Bookman Old Style" pitchFamily="18" charset="0"/>
                <a:cs typeface="Times New Roman" pitchFamily="18" charset="0"/>
              </a:rPr>
              <a:t>EL TIGRE, JULIO 2011</a:t>
            </a:r>
            <a:endParaRPr kumimoji="0" lang="es-ES_tradnl" sz="1600">
              <a:solidFill>
                <a:srgbClr val="000000"/>
              </a:solidFill>
              <a:latin typeface="Arial" charset="0"/>
            </a:endParaRPr>
          </a:p>
        </p:txBody>
      </p:sp>
      <p:pic>
        <p:nvPicPr>
          <p:cNvPr id="15367" name="Picture 7" descr="C:\Users\compumall\Pictures\medidores-caudal.jpg"/>
          <p:cNvPicPr>
            <a:picLocks noChangeAspect="1" noChangeArrowheads="1"/>
          </p:cNvPicPr>
          <p:nvPr/>
        </p:nvPicPr>
        <p:blipFill>
          <a:blip r:embed="rId5"/>
          <a:srcRect/>
          <a:stretch>
            <a:fillRect/>
          </a:stretch>
        </p:blipFill>
        <p:spPr bwMode="auto">
          <a:xfrm>
            <a:off x="4716463" y="1484313"/>
            <a:ext cx="1008062" cy="865187"/>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11"/>
                                        </p:tgtEl>
                                        <p:attrNameLst>
                                          <p:attrName>style.visibility</p:attrName>
                                        </p:attrNameLst>
                                      </p:cBhvr>
                                      <p:to>
                                        <p:strVal val="visible"/>
                                      </p:to>
                                    </p:set>
                                    <p:anim to="" calcmode="lin" valueType="num">
                                      <p:cBhvr>
                                        <p:cTn id="7"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0" descr="http://bp2.blogger.com/_O2AeDEhCLSE/SCioSt2q1RI/AAAAAAAAAFw/_c7xeGqkAg8/s200/UGMA+PNG.png">
            <a:hlinkClick r:id="rId2"/>
          </p:cNvPr>
          <p:cNvPicPr>
            <a:picLocks noChangeAspect="1" noChangeArrowheads="1"/>
          </p:cNvPicPr>
          <p:nvPr/>
        </p:nvPicPr>
        <p:blipFill>
          <a:blip r:embed="rId3"/>
          <a:srcRect/>
          <a:stretch>
            <a:fillRect/>
          </a:stretch>
        </p:blipFill>
        <p:spPr bwMode="auto">
          <a:xfrm>
            <a:off x="0" y="-58738"/>
            <a:ext cx="2051050" cy="1825626"/>
          </a:xfrm>
          <a:prstGeom prst="rect">
            <a:avLst/>
          </a:prstGeom>
          <a:noFill/>
          <a:ln w="9525">
            <a:noFill/>
            <a:miter lim="800000"/>
            <a:headEnd/>
            <a:tailEnd/>
          </a:ln>
        </p:spPr>
      </p:pic>
      <p:sp>
        <p:nvSpPr>
          <p:cNvPr id="27650" name="Rectangle 1"/>
          <p:cNvSpPr>
            <a:spLocks noChangeArrowheads="1"/>
          </p:cNvSpPr>
          <p:nvPr/>
        </p:nvSpPr>
        <p:spPr bwMode="auto">
          <a:xfrm>
            <a:off x="2051050" y="114300"/>
            <a:ext cx="7092950" cy="461963"/>
          </a:xfrm>
          <a:prstGeom prst="rect">
            <a:avLst/>
          </a:prstGeom>
          <a:noFill/>
          <a:ln w="9525">
            <a:noFill/>
            <a:miter lim="800000"/>
            <a:headEnd/>
            <a:tailEnd/>
          </a:ln>
        </p:spPr>
        <p:txBody>
          <a:bodyPr anchor="ctr">
            <a:spAutoFit/>
          </a:bodyPr>
          <a:lstStyle/>
          <a:p>
            <a:pPr lvl="1" algn="just"/>
            <a:r>
              <a:rPr kumimoji="0" lang="es-ES_tradnl" b="1">
                <a:solidFill>
                  <a:srgbClr val="0000FF"/>
                </a:solidFill>
                <a:latin typeface="Bookman Old Style" pitchFamily="18" charset="0"/>
                <a:cs typeface="Times New Roman" pitchFamily="18" charset="0"/>
              </a:rPr>
              <a:t>HERRAMIENTAS DE GESTIÓN </a:t>
            </a:r>
            <a:endParaRPr kumimoji="0" lang="es-ES_tradnl">
              <a:solidFill>
                <a:srgbClr val="0000FF"/>
              </a:solidFill>
              <a:latin typeface="Arial" charset="0"/>
            </a:endParaRPr>
          </a:p>
        </p:txBody>
      </p:sp>
      <p:sp>
        <p:nvSpPr>
          <p:cNvPr id="27651" name="6 Rectángulo"/>
          <p:cNvSpPr>
            <a:spLocks noChangeArrowheads="1"/>
          </p:cNvSpPr>
          <p:nvPr/>
        </p:nvSpPr>
        <p:spPr bwMode="auto">
          <a:xfrm>
            <a:off x="2530475" y="1196975"/>
            <a:ext cx="4129088" cy="461963"/>
          </a:xfrm>
          <a:prstGeom prst="rect">
            <a:avLst/>
          </a:prstGeom>
          <a:noFill/>
          <a:ln w="9525">
            <a:noFill/>
            <a:miter lim="800000"/>
            <a:headEnd/>
            <a:tailEnd/>
          </a:ln>
        </p:spPr>
        <p:txBody>
          <a:bodyPr>
            <a:spAutoFit/>
          </a:bodyPr>
          <a:lstStyle/>
          <a:p>
            <a:r>
              <a:rPr kumimoji="0" lang="es-ES_tradnl" b="1">
                <a:solidFill>
                  <a:srgbClr val="000000"/>
                </a:solidFill>
                <a:latin typeface="Bookman Old Style" pitchFamily="18" charset="0"/>
                <a:cs typeface="Times New Roman" pitchFamily="18" charset="0"/>
              </a:rPr>
              <a:t>Norma Covenin 2500-93</a:t>
            </a:r>
            <a:endParaRPr kumimoji="0" lang="es-ES_tradnl" sz="6000">
              <a:latin typeface="Arial" charset="0"/>
            </a:endParaRPr>
          </a:p>
        </p:txBody>
      </p:sp>
      <p:sp>
        <p:nvSpPr>
          <p:cNvPr id="27652" name="8 Rectángulo"/>
          <p:cNvSpPr>
            <a:spLocks noChangeArrowheads="1"/>
          </p:cNvSpPr>
          <p:nvPr/>
        </p:nvSpPr>
        <p:spPr bwMode="auto">
          <a:xfrm>
            <a:off x="2555875" y="1628775"/>
            <a:ext cx="4246563" cy="830263"/>
          </a:xfrm>
          <a:prstGeom prst="rect">
            <a:avLst/>
          </a:prstGeom>
          <a:noFill/>
          <a:ln w="9525">
            <a:noFill/>
            <a:miter lim="800000"/>
            <a:headEnd/>
            <a:tailEnd/>
          </a:ln>
        </p:spPr>
        <p:txBody>
          <a:bodyPr>
            <a:spAutoFit/>
          </a:bodyPr>
          <a:lstStyle/>
          <a:p>
            <a:r>
              <a:rPr kumimoji="0" lang="es-ES_tradnl" b="1">
                <a:solidFill>
                  <a:srgbClr val="000000"/>
                </a:solidFill>
                <a:latin typeface="Bookman Old Style" pitchFamily="18" charset="0"/>
                <a:cs typeface="Times New Roman" pitchFamily="18" charset="0"/>
              </a:rPr>
              <a:t>Diagrama de Pareto</a:t>
            </a:r>
            <a:endParaRPr kumimoji="0" lang="es-VE" sz="2800">
              <a:latin typeface="Arial" charset="0"/>
            </a:endParaRPr>
          </a:p>
          <a:p>
            <a:pPr eaLnBrk="0" hangingPunct="0"/>
            <a:r>
              <a:rPr kumimoji="0" lang="es-ES_tradnl" b="1">
                <a:solidFill>
                  <a:srgbClr val="000000"/>
                </a:solidFill>
                <a:latin typeface="Bookman Old Style" pitchFamily="18" charset="0"/>
                <a:cs typeface="Times New Roman" pitchFamily="18" charset="0"/>
              </a:rPr>
              <a:t>Análisis Organizacional.</a:t>
            </a:r>
            <a:endParaRPr kumimoji="0" lang="es-ES_tradnl" sz="6000">
              <a:latin typeface="Arial" charset="0"/>
            </a:endParaRPr>
          </a:p>
        </p:txBody>
      </p:sp>
      <p:pic>
        <p:nvPicPr>
          <p:cNvPr id="11" name="Picture 4"/>
          <p:cNvPicPr>
            <a:picLocks noChangeAspect="1" noChangeArrowheads="1"/>
          </p:cNvPicPr>
          <p:nvPr/>
        </p:nvPicPr>
        <p:blipFill>
          <a:blip r:embed="rId4"/>
          <a:srcRect/>
          <a:stretch>
            <a:fillRect/>
          </a:stretch>
        </p:blipFill>
        <p:spPr bwMode="auto">
          <a:xfrm>
            <a:off x="179388" y="1844675"/>
            <a:ext cx="2187575" cy="2592388"/>
          </a:xfrm>
          <a:prstGeom prst="rect">
            <a:avLst/>
          </a:prstGeom>
          <a:noFill/>
          <a:ln w="9525">
            <a:noFill/>
            <a:miter lim="800000"/>
            <a:headEnd/>
            <a:tailEnd/>
          </a:ln>
        </p:spPr>
      </p:pic>
      <p:pic>
        <p:nvPicPr>
          <p:cNvPr id="12" name="Picture 46"/>
          <p:cNvPicPr>
            <a:picLocks noChangeAspect="1" noChangeArrowheads="1"/>
          </p:cNvPicPr>
          <p:nvPr/>
        </p:nvPicPr>
        <p:blipFill>
          <a:blip r:embed="rId5"/>
          <a:srcRect/>
          <a:stretch>
            <a:fillRect/>
          </a:stretch>
        </p:blipFill>
        <p:spPr bwMode="auto">
          <a:xfrm>
            <a:off x="2411413" y="3429000"/>
            <a:ext cx="2065337" cy="2671763"/>
          </a:xfrm>
          <a:prstGeom prst="rect">
            <a:avLst/>
          </a:prstGeom>
          <a:noFill/>
          <a:ln w="9525">
            <a:noFill/>
            <a:miter lim="800000"/>
            <a:headEnd/>
            <a:tailEnd/>
          </a:ln>
        </p:spPr>
      </p:pic>
      <p:pic>
        <p:nvPicPr>
          <p:cNvPr id="13" name="Picture 62" descr="BD19827_"/>
          <p:cNvPicPr>
            <a:picLocks noChangeAspect="1" noChangeArrowheads="1"/>
          </p:cNvPicPr>
          <p:nvPr/>
        </p:nvPicPr>
        <p:blipFill>
          <a:blip r:embed="rId6"/>
          <a:srcRect/>
          <a:stretch>
            <a:fillRect/>
          </a:stretch>
        </p:blipFill>
        <p:spPr bwMode="auto">
          <a:xfrm>
            <a:off x="7596188" y="1268413"/>
            <a:ext cx="1066800" cy="1066800"/>
          </a:xfrm>
          <a:prstGeom prst="rect">
            <a:avLst/>
          </a:prstGeom>
          <a:noFill/>
          <a:ln w="9525">
            <a:noFill/>
            <a:miter lim="800000"/>
            <a:headEnd/>
            <a:tailEnd/>
          </a:ln>
        </p:spPr>
      </p:pic>
      <p:sp>
        <p:nvSpPr>
          <p:cNvPr id="14" name="13 Rectángulo"/>
          <p:cNvSpPr/>
          <p:nvPr/>
        </p:nvSpPr>
        <p:spPr>
          <a:xfrm>
            <a:off x="2286000" y="3013075"/>
            <a:ext cx="4572000" cy="461963"/>
          </a:xfrm>
          <a:prstGeom prst="rect">
            <a:avLst/>
          </a:prstGeom>
        </p:spPr>
        <p:txBody>
          <a:bodyPr>
            <a:spAutoFit/>
          </a:bodyPr>
          <a:lstStyle/>
          <a:p>
            <a:pPr latinLnBrk="1">
              <a:defRPr/>
            </a:pPr>
            <a:endParaRPr lang="es-MX" dirty="0">
              <a:solidFill>
                <a:srgbClr val="000066"/>
              </a:solidFill>
              <a:effectLst>
                <a:outerShdw blurRad="38100" dist="38100" dir="2700000" algn="tl">
                  <a:srgbClr val="C0C0C0"/>
                </a:outerShdw>
              </a:effectLst>
              <a:latin typeface="Arial" charset="0"/>
              <a:cs typeface="+mn-cs"/>
            </a:endParaRPr>
          </a:p>
        </p:txBody>
      </p:sp>
      <p:sp>
        <p:nvSpPr>
          <p:cNvPr id="15" name="14 Proceso"/>
          <p:cNvSpPr/>
          <p:nvPr/>
        </p:nvSpPr>
        <p:spPr bwMode="auto">
          <a:xfrm>
            <a:off x="3779838" y="2565400"/>
            <a:ext cx="4464050" cy="612775"/>
          </a:xfrm>
          <a:prstGeom prst="flowChartProcess">
            <a:avLst/>
          </a:prstGeom>
          <a:solidFill>
            <a:schemeClr val="accent1"/>
          </a:solidFill>
          <a:ln w="7938" cap="flat" cmpd="sng" algn="ctr">
            <a:solidFill>
              <a:schemeClr val="tx1"/>
            </a:solidFill>
            <a:prstDash val="solid"/>
            <a:round/>
            <a:headEnd type="none" w="med" len="med"/>
            <a:tailEnd type="none" w="med" len="med"/>
          </a:ln>
          <a:effectLst/>
        </p:spPr>
        <p:txBody>
          <a:bodyPr/>
          <a:lstStyle/>
          <a:p>
            <a:pPr latinLnBrk="1">
              <a:defRPr/>
            </a:pPr>
            <a:r>
              <a:rPr lang="es-ES_tradnl" sz="1600" dirty="0">
                <a:solidFill>
                  <a:srgbClr val="FF0000"/>
                </a:solidFill>
                <a:effectLst>
                  <a:outerShdw blurRad="38100" dist="38100" dir="2700000" algn="tl">
                    <a:srgbClr val="C0C0C0"/>
                  </a:outerShdw>
                </a:effectLst>
                <a:latin typeface="Arial" charset="0"/>
                <a:cs typeface="+mn-cs"/>
              </a:rPr>
              <a:t>ÁREAS DE LA NORMA SELECCIONADAS:</a:t>
            </a:r>
            <a:endParaRPr lang="es-MX" sz="1600" dirty="0">
              <a:solidFill>
                <a:srgbClr val="FF0000"/>
              </a:solidFill>
              <a:effectLst>
                <a:outerShdw blurRad="38100" dist="38100" dir="2700000" algn="tl">
                  <a:srgbClr val="C0C0C0"/>
                </a:outerShdw>
              </a:effectLst>
              <a:latin typeface="Arial" charset="0"/>
              <a:cs typeface="+mn-cs"/>
            </a:endParaRPr>
          </a:p>
        </p:txBody>
      </p:sp>
      <p:sp>
        <p:nvSpPr>
          <p:cNvPr id="16" name="Line 25"/>
          <p:cNvSpPr>
            <a:spLocks noChangeShapeType="1"/>
          </p:cNvSpPr>
          <p:nvPr/>
        </p:nvSpPr>
        <p:spPr bwMode="auto">
          <a:xfrm flipH="1">
            <a:off x="4500563" y="3284538"/>
            <a:ext cx="0" cy="2916237"/>
          </a:xfrm>
          <a:prstGeom prst="line">
            <a:avLst/>
          </a:prstGeom>
          <a:noFill/>
          <a:ln w="38100">
            <a:solidFill>
              <a:srgbClr val="FFCC66"/>
            </a:solidFill>
            <a:round/>
            <a:headEnd/>
            <a:tailEnd/>
          </a:ln>
          <a:effectLst/>
        </p:spPr>
        <p:txBody>
          <a:bodyPr/>
          <a:lstStyle/>
          <a:p>
            <a:pPr latinLnBrk="1">
              <a:defRPr/>
            </a:pPr>
            <a:endParaRPr lang="es-VE">
              <a:effectLst>
                <a:outerShdw blurRad="38100" dist="38100" dir="2700000" algn="tl">
                  <a:srgbClr val="000000">
                    <a:alpha val="43137"/>
                  </a:srgbClr>
                </a:outerShdw>
              </a:effectLst>
              <a:latin typeface="Arial" charset="0"/>
              <a:cs typeface="+mn-cs"/>
            </a:endParaRPr>
          </a:p>
        </p:txBody>
      </p:sp>
      <p:sp>
        <p:nvSpPr>
          <p:cNvPr id="19" name="Line 29"/>
          <p:cNvSpPr>
            <a:spLocks noChangeShapeType="1"/>
          </p:cNvSpPr>
          <p:nvPr/>
        </p:nvSpPr>
        <p:spPr bwMode="auto">
          <a:xfrm flipH="1">
            <a:off x="4716463" y="3500438"/>
            <a:ext cx="504825" cy="0"/>
          </a:xfrm>
          <a:prstGeom prst="line">
            <a:avLst/>
          </a:prstGeom>
          <a:noFill/>
          <a:ln w="38100">
            <a:solidFill>
              <a:srgbClr val="FFCC66"/>
            </a:solidFill>
            <a:round/>
            <a:headEnd type="triangle" w="med" len="med"/>
            <a:tailEnd/>
          </a:ln>
          <a:effectLst/>
        </p:spPr>
        <p:txBody>
          <a:bodyPr/>
          <a:lstStyle/>
          <a:p>
            <a:pPr latinLnBrk="1">
              <a:defRPr/>
            </a:pPr>
            <a:endParaRPr lang="es-VE">
              <a:effectLst>
                <a:outerShdw blurRad="38100" dist="38100" dir="2700000" algn="tl">
                  <a:srgbClr val="000000">
                    <a:alpha val="43137"/>
                  </a:srgbClr>
                </a:outerShdw>
              </a:effectLst>
              <a:latin typeface="Arial" charset="0"/>
              <a:cs typeface="+mn-cs"/>
            </a:endParaRPr>
          </a:p>
        </p:txBody>
      </p:sp>
      <p:sp>
        <p:nvSpPr>
          <p:cNvPr id="20" name="Line 29"/>
          <p:cNvSpPr>
            <a:spLocks noChangeShapeType="1"/>
          </p:cNvSpPr>
          <p:nvPr/>
        </p:nvSpPr>
        <p:spPr bwMode="auto">
          <a:xfrm flipH="1">
            <a:off x="4716463" y="4076700"/>
            <a:ext cx="504825" cy="0"/>
          </a:xfrm>
          <a:prstGeom prst="line">
            <a:avLst/>
          </a:prstGeom>
          <a:noFill/>
          <a:ln w="38100">
            <a:solidFill>
              <a:srgbClr val="FFCC66"/>
            </a:solidFill>
            <a:round/>
            <a:headEnd type="triangle" w="med" len="med"/>
            <a:tailEnd/>
          </a:ln>
          <a:effectLst/>
        </p:spPr>
        <p:txBody>
          <a:bodyPr/>
          <a:lstStyle/>
          <a:p>
            <a:pPr latinLnBrk="1">
              <a:defRPr/>
            </a:pPr>
            <a:endParaRPr lang="es-VE">
              <a:effectLst>
                <a:outerShdw blurRad="38100" dist="38100" dir="2700000" algn="tl">
                  <a:srgbClr val="000000">
                    <a:alpha val="43137"/>
                  </a:srgbClr>
                </a:outerShdw>
              </a:effectLst>
              <a:latin typeface="Arial" charset="0"/>
              <a:cs typeface="+mn-cs"/>
            </a:endParaRPr>
          </a:p>
        </p:txBody>
      </p:sp>
      <p:sp>
        <p:nvSpPr>
          <p:cNvPr id="21" name="Line 29"/>
          <p:cNvSpPr>
            <a:spLocks noChangeShapeType="1"/>
          </p:cNvSpPr>
          <p:nvPr/>
        </p:nvSpPr>
        <p:spPr bwMode="auto">
          <a:xfrm flipH="1">
            <a:off x="4716463" y="5876925"/>
            <a:ext cx="504825" cy="0"/>
          </a:xfrm>
          <a:prstGeom prst="line">
            <a:avLst/>
          </a:prstGeom>
          <a:noFill/>
          <a:ln w="38100">
            <a:solidFill>
              <a:srgbClr val="FFCC66"/>
            </a:solidFill>
            <a:round/>
            <a:headEnd type="triangle" w="med" len="med"/>
            <a:tailEnd/>
          </a:ln>
          <a:effectLst/>
        </p:spPr>
        <p:txBody>
          <a:bodyPr/>
          <a:lstStyle/>
          <a:p>
            <a:pPr latinLnBrk="1">
              <a:defRPr/>
            </a:pPr>
            <a:endParaRPr lang="es-VE">
              <a:effectLst>
                <a:outerShdw blurRad="38100" dist="38100" dir="2700000" algn="tl">
                  <a:srgbClr val="000000">
                    <a:alpha val="43137"/>
                  </a:srgbClr>
                </a:outerShdw>
              </a:effectLst>
              <a:latin typeface="Arial" charset="0"/>
              <a:cs typeface="+mn-cs"/>
            </a:endParaRPr>
          </a:p>
        </p:txBody>
      </p:sp>
      <p:sp>
        <p:nvSpPr>
          <p:cNvPr id="22" name="Line 29"/>
          <p:cNvSpPr>
            <a:spLocks noChangeShapeType="1"/>
          </p:cNvSpPr>
          <p:nvPr/>
        </p:nvSpPr>
        <p:spPr bwMode="auto">
          <a:xfrm flipH="1">
            <a:off x="4716463" y="4581525"/>
            <a:ext cx="504825" cy="0"/>
          </a:xfrm>
          <a:prstGeom prst="line">
            <a:avLst/>
          </a:prstGeom>
          <a:noFill/>
          <a:ln w="38100">
            <a:solidFill>
              <a:srgbClr val="FFCC66"/>
            </a:solidFill>
            <a:round/>
            <a:headEnd type="triangle" w="med" len="med"/>
            <a:tailEnd/>
          </a:ln>
          <a:effectLst/>
        </p:spPr>
        <p:txBody>
          <a:bodyPr/>
          <a:lstStyle/>
          <a:p>
            <a:pPr latinLnBrk="1">
              <a:defRPr/>
            </a:pPr>
            <a:endParaRPr lang="es-VE">
              <a:effectLst>
                <a:outerShdw blurRad="38100" dist="38100" dir="2700000" algn="tl">
                  <a:srgbClr val="000000">
                    <a:alpha val="43137"/>
                  </a:srgbClr>
                </a:outerShdw>
              </a:effectLst>
              <a:latin typeface="Arial" charset="0"/>
              <a:cs typeface="+mn-cs"/>
            </a:endParaRPr>
          </a:p>
        </p:txBody>
      </p:sp>
      <p:sp>
        <p:nvSpPr>
          <p:cNvPr id="23" name="Line 29"/>
          <p:cNvSpPr>
            <a:spLocks noChangeShapeType="1"/>
          </p:cNvSpPr>
          <p:nvPr/>
        </p:nvSpPr>
        <p:spPr bwMode="auto">
          <a:xfrm flipH="1">
            <a:off x="4716463" y="5084763"/>
            <a:ext cx="504825" cy="0"/>
          </a:xfrm>
          <a:prstGeom prst="line">
            <a:avLst/>
          </a:prstGeom>
          <a:noFill/>
          <a:ln w="38100">
            <a:solidFill>
              <a:srgbClr val="FFCC66"/>
            </a:solidFill>
            <a:round/>
            <a:headEnd type="triangle" w="med" len="med"/>
            <a:tailEnd/>
          </a:ln>
          <a:effectLst/>
        </p:spPr>
        <p:txBody>
          <a:bodyPr/>
          <a:lstStyle/>
          <a:p>
            <a:pPr latinLnBrk="1">
              <a:defRPr/>
            </a:pPr>
            <a:endParaRPr lang="es-VE">
              <a:effectLst>
                <a:outerShdw blurRad="38100" dist="38100" dir="2700000" algn="tl">
                  <a:srgbClr val="000000">
                    <a:alpha val="43137"/>
                  </a:srgbClr>
                </a:outerShdw>
              </a:effectLst>
              <a:latin typeface="Arial" charset="0"/>
              <a:cs typeface="+mn-cs"/>
            </a:endParaRPr>
          </a:p>
        </p:txBody>
      </p:sp>
      <p:sp>
        <p:nvSpPr>
          <p:cNvPr id="27664" name="28 Rectángulo"/>
          <p:cNvSpPr>
            <a:spLocks noChangeArrowheads="1"/>
          </p:cNvSpPr>
          <p:nvPr/>
        </p:nvSpPr>
        <p:spPr bwMode="auto">
          <a:xfrm>
            <a:off x="5292725" y="3284538"/>
            <a:ext cx="3671888" cy="2736850"/>
          </a:xfrm>
          <a:prstGeom prst="rect">
            <a:avLst/>
          </a:prstGeom>
          <a:solidFill>
            <a:schemeClr val="accent1"/>
          </a:solidFill>
          <a:ln w="7938" algn="ctr">
            <a:solidFill>
              <a:schemeClr val="tx1"/>
            </a:solidFill>
            <a:round/>
            <a:headEnd/>
            <a:tailEnd/>
          </a:ln>
        </p:spPr>
        <p:txBody>
          <a:bodyPr/>
          <a:lstStyle/>
          <a:p>
            <a:pPr algn="just" latinLnBrk="1"/>
            <a:endParaRPr lang="es-ES" sz="1600">
              <a:solidFill>
                <a:srgbClr val="000066"/>
              </a:solidFill>
              <a:latin typeface="Arial" charset="0"/>
            </a:endParaRPr>
          </a:p>
        </p:txBody>
      </p:sp>
      <p:sp>
        <p:nvSpPr>
          <p:cNvPr id="30" name="29 CuadroTexto"/>
          <p:cNvSpPr txBox="1"/>
          <p:nvPr/>
        </p:nvSpPr>
        <p:spPr>
          <a:xfrm>
            <a:off x="5292725" y="4365625"/>
            <a:ext cx="3527425" cy="338138"/>
          </a:xfrm>
          <a:prstGeom prst="rect">
            <a:avLst/>
          </a:prstGeom>
          <a:noFill/>
        </p:spPr>
        <p:txBody>
          <a:bodyPr>
            <a:spAutoFit/>
          </a:bodyPr>
          <a:lstStyle/>
          <a:p>
            <a:pPr algn="just" latinLnBrk="1">
              <a:defRPr/>
            </a:pPr>
            <a:r>
              <a:rPr lang="es-ES_tradnl" sz="1600" dirty="0">
                <a:solidFill>
                  <a:srgbClr val="FF0000"/>
                </a:solidFill>
                <a:effectLst>
                  <a:outerShdw blurRad="38100" dist="38100" dir="2700000" algn="tl">
                    <a:srgbClr val="C0C0C0"/>
                  </a:outerShdw>
                </a:effectLst>
                <a:latin typeface="Bookman Old Style" pitchFamily="18" charset="0"/>
                <a:cs typeface="+mn-cs"/>
              </a:rPr>
              <a:t>Mantenimiento por avería</a:t>
            </a:r>
            <a:endParaRPr lang="es-ES" sz="1600" dirty="0">
              <a:solidFill>
                <a:srgbClr val="FF0000"/>
              </a:solidFill>
              <a:latin typeface="Bookman Old Style" pitchFamily="18" charset="0"/>
              <a:cs typeface="+mn-cs"/>
            </a:endParaRPr>
          </a:p>
        </p:txBody>
      </p:sp>
      <p:sp>
        <p:nvSpPr>
          <p:cNvPr id="27666" name="30 CuadroTexto"/>
          <p:cNvSpPr txBox="1">
            <a:spLocks noChangeArrowheads="1"/>
          </p:cNvSpPr>
          <p:nvPr/>
        </p:nvSpPr>
        <p:spPr bwMode="auto">
          <a:xfrm>
            <a:off x="5219700" y="4868863"/>
            <a:ext cx="2665413" cy="400050"/>
          </a:xfrm>
          <a:prstGeom prst="rect">
            <a:avLst/>
          </a:prstGeom>
          <a:noFill/>
          <a:ln w="9525">
            <a:noFill/>
            <a:miter lim="800000"/>
            <a:headEnd/>
            <a:tailEnd/>
          </a:ln>
        </p:spPr>
        <p:txBody>
          <a:bodyPr>
            <a:spAutoFit/>
          </a:bodyPr>
          <a:lstStyle/>
          <a:p>
            <a:pPr algn="ctr" latinLnBrk="1"/>
            <a:endParaRPr lang="es-VE" sz="2000">
              <a:latin typeface="Arial" charset="0"/>
            </a:endParaRPr>
          </a:p>
        </p:txBody>
      </p:sp>
      <p:sp>
        <p:nvSpPr>
          <p:cNvPr id="32" name="31 CuadroTexto"/>
          <p:cNvSpPr txBox="1"/>
          <p:nvPr/>
        </p:nvSpPr>
        <p:spPr>
          <a:xfrm>
            <a:off x="5219700" y="3429000"/>
            <a:ext cx="3744913" cy="338138"/>
          </a:xfrm>
          <a:prstGeom prst="rect">
            <a:avLst/>
          </a:prstGeom>
          <a:noFill/>
        </p:spPr>
        <p:txBody>
          <a:bodyPr>
            <a:spAutoFit/>
          </a:bodyPr>
          <a:lstStyle/>
          <a:p>
            <a:pPr algn="just" latinLnBrk="1">
              <a:defRPr/>
            </a:pPr>
            <a:r>
              <a:rPr lang="es-ES_tradnl" sz="1600" dirty="0">
                <a:solidFill>
                  <a:srgbClr val="FF0000"/>
                </a:solidFill>
                <a:effectLst>
                  <a:outerShdw blurRad="38100" dist="38100" dir="2700000" algn="tl">
                    <a:srgbClr val="C0C0C0"/>
                  </a:outerShdw>
                </a:effectLst>
                <a:latin typeface="Bookman Old Style" pitchFamily="18" charset="0"/>
                <a:cs typeface="+mn-cs"/>
              </a:rPr>
              <a:t>Organización del mantenimiento</a:t>
            </a:r>
            <a:endParaRPr lang="es-ES" sz="1600" dirty="0">
              <a:solidFill>
                <a:srgbClr val="FF0000"/>
              </a:solidFill>
              <a:latin typeface="Bookman Old Style" pitchFamily="18" charset="0"/>
              <a:cs typeface="+mn-cs"/>
            </a:endParaRPr>
          </a:p>
        </p:txBody>
      </p:sp>
      <p:sp>
        <p:nvSpPr>
          <p:cNvPr id="27668" name="32 CuadroTexto"/>
          <p:cNvSpPr txBox="1">
            <a:spLocks noChangeArrowheads="1"/>
          </p:cNvSpPr>
          <p:nvPr/>
        </p:nvSpPr>
        <p:spPr bwMode="auto">
          <a:xfrm>
            <a:off x="5940425" y="3716338"/>
            <a:ext cx="1584325" cy="400050"/>
          </a:xfrm>
          <a:prstGeom prst="rect">
            <a:avLst/>
          </a:prstGeom>
          <a:noFill/>
          <a:ln w="9525">
            <a:noFill/>
            <a:miter lim="800000"/>
            <a:headEnd/>
            <a:tailEnd/>
          </a:ln>
        </p:spPr>
        <p:txBody>
          <a:bodyPr>
            <a:spAutoFit/>
          </a:bodyPr>
          <a:lstStyle/>
          <a:p>
            <a:pPr algn="ctr" latinLnBrk="1"/>
            <a:endParaRPr lang="es-VE" sz="2000">
              <a:latin typeface="Arial" charset="0"/>
            </a:endParaRPr>
          </a:p>
        </p:txBody>
      </p:sp>
      <p:sp>
        <p:nvSpPr>
          <p:cNvPr id="34" name="33 CuadroTexto"/>
          <p:cNvSpPr txBox="1"/>
          <p:nvPr/>
        </p:nvSpPr>
        <p:spPr>
          <a:xfrm>
            <a:off x="5076825" y="3789363"/>
            <a:ext cx="3743325" cy="646112"/>
          </a:xfrm>
          <a:prstGeom prst="rect">
            <a:avLst/>
          </a:prstGeom>
          <a:noFill/>
        </p:spPr>
        <p:txBody>
          <a:bodyPr>
            <a:spAutoFit/>
          </a:bodyPr>
          <a:lstStyle/>
          <a:p>
            <a:pPr algn="ctr" latinLnBrk="1">
              <a:defRPr/>
            </a:pPr>
            <a:r>
              <a:rPr lang="es-ES_tradnl" sz="1600" dirty="0">
                <a:solidFill>
                  <a:srgbClr val="FF0000"/>
                </a:solidFill>
                <a:effectLst>
                  <a:outerShdw blurRad="38100" dist="38100" dir="2700000" algn="tl">
                    <a:srgbClr val="C0C0C0"/>
                  </a:outerShdw>
                </a:effectLst>
                <a:latin typeface="Bookman Old Style" pitchFamily="18" charset="0"/>
                <a:cs typeface="+mn-cs"/>
              </a:rPr>
              <a:t>Planificación del mantenimiento</a:t>
            </a:r>
            <a:endParaRPr lang="es-ES" sz="1600" dirty="0">
              <a:solidFill>
                <a:srgbClr val="FF0000"/>
              </a:solidFill>
              <a:latin typeface="Bookman Old Style" pitchFamily="18" charset="0"/>
              <a:cs typeface="+mn-cs"/>
            </a:endParaRPr>
          </a:p>
          <a:p>
            <a:pPr algn="ctr" latinLnBrk="1">
              <a:defRPr/>
            </a:pPr>
            <a:endParaRPr lang="es-VE" sz="2000" dirty="0" err="1">
              <a:latin typeface="Arial" pitchFamily="34" charset="0"/>
              <a:cs typeface="Arial" pitchFamily="34" charset="0"/>
            </a:endParaRPr>
          </a:p>
        </p:txBody>
      </p:sp>
      <p:sp>
        <p:nvSpPr>
          <p:cNvPr id="35" name="34 CuadroTexto"/>
          <p:cNvSpPr txBox="1"/>
          <p:nvPr/>
        </p:nvSpPr>
        <p:spPr>
          <a:xfrm>
            <a:off x="5364163" y="4868863"/>
            <a:ext cx="3024187" cy="338137"/>
          </a:xfrm>
          <a:prstGeom prst="rect">
            <a:avLst/>
          </a:prstGeom>
          <a:noFill/>
        </p:spPr>
        <p:txBody>
          <a:bodyPr>
            <a:spAutoFit/>
          </a:bodyPr>
          <a:lstStyle/>
          <a:p>
            <a:pPr algn="just" latinLnBrk="1">
              <a:defRPr/>
            </a:pPr>
            <a:r>
              <a:rPr lang="es-ES_tradnl" sz="1600" dirty="0">
                <a:solidFill>
                  <a:srgbClr val="FF0000"/>
                </a:solidFill>
                <a:effectLst>
                  <a:outerShdw blurRad="38100" dist="38100" dir="2700000" algn="tl">
                    <a:srgbClr val="C0C0C0"/>
                  </a:outerShdw>
                </a:effectLst>
                <a:latin typeface="Bookman Old Style" pitchFamily="18" charset="0"/>
                <a:cs typeface="+mn-cs"/>
              </a:rPr>
              <a:t>Personal</a:t>
            </a:r>
            <a:endParaRPr lang="es-ES" sz="1600" dirty="0">
              <a:solidFill>
                <a:srgbClr val="FF0000"/>
              </a:solidFill>
              <a:latin typeface="Bookman Old Style" pitchFamily="18" charset="0"/>
              <a:cs typeface="+mn-cs"/>
            </a:endParaRPr>
          </a:p>
        </p:txBody>
      </p:sp>
      <p:sp>
        <p:nvSpPr>
          <p:cNvPr id="27671" name="35 CuadroTexto"/>
          <p:cNvSpPr txBox="1">
            <a:spLocks noChangeArrowheads="1"/>
          </p:cNvSpPr>
          <p:nvPr/>
        </p:nvSpPr>
        <p:spPr bwMode="auto">
          <a:xfrm>
            <a:off x="4356100" y="5661025"/>
            <a:ext cx="3240088" cy="338138"/>
          </a:xfrm>
          <a:prstGeom prst="rect">
            <a:avLst/>
          </a:prstGeom>
          <a:noFill/>
          <a:ln w="9525">
            <a:noFill/>
            <a:miter lim="800000"/>
            <a:headEnd/>
            <a:tailEnd/>
          </a:ln>
        </p:spPr>
        <p:txBody>
          <a:bodyPr>
            <a:spAutoFit/>
          </a:bodyPr>
          <a:lstStyle/>
          <a:p>
            <a:pPr algn="ctr" latinLnBrk="1"/>
            <a:r>
              <a:rPr lang="es-VE" sz="1600">
                <a:solidFill>
                  <a:srgbClr val="FF0000"/>
                </a:solidFill>
                <a:latin typeface="Bookman Old Style" pitchFamily="18" charset="0"/>
              </a:rPr>
              <a:t>Recursos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
                                        <p:tgtEl>
                                          <p:spTgt spid="11"/>
                                        </p:tgtEl>
                                      </p:cBhvr>
                                    </p:animEffect>
                                    <p:anim calcmode="lin" valueType="num">
                                      <p:cBhvr>
                                        <p:cTn id="8" dur="400" fill="hold"/>
                                        <p:tgtEl>
                                          <p:spTgt spid="11"/>
                                        </p:tgtEl>
                                        <p:attrNameLst>
                                          <p:attrName>ppt_x</p:attrName>
                                        </p:attrNameLst>
                                      </p:cBhvr>
                                      <p:tavLst>
                                        <p:tav tm="0">
                                          <p:val>
                                            <p:strVal val="#ppt_x"/>
                                          </p:val>
                                        </p:tav>
                                        <p:tav tm="100000">
                                          <p:val>
                                            <p:strVal val="#ppt_x"/>
                                          </p:val>
                                        </p:tav>
                                      </p:tavLst>
                                    </p:anim>
                                    <p:anim calcmode="lin" valueType="num">
                                      <p:cBhvr>
                                        <p:cTn id="9" dur="400" fill="hold"/>
                                        <p:tgtEl>
                                          <p:spTgt spid="11"/>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37"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anim calcmode="lin" valueType="num">
                                      <p:cBhvr>
                                        <p:cTn id="16" dur="500" fill="hold"/>
                                        <p:tgtEl>
                                          <p:spTgt spid="12"/>
                                        </p:tgtEl>
                                        <p:attrNameLst>
                                          <p:attrName>ppt_x</p:attrName>
                                        </p:attrNameLst>
                                      </p:cBhvr>
                                      <p:tavLst>
                                        <p:tav tm="0">
                                          <p:val>
                                            <p:strVal val="#ppt_x"/>
                                          </p:val>
                                        </p:tav>
                                        <p:tav tm="100000">
                                          <p:val>
                                            <p:strVal val="#ppt_x"/>
                                          </p:val>
                                        </p:tav>
                                      </p:tavLst>
                                    </p:anim>
                                    <p:anim calcmode="lin" valueType="num">
                                      <p:cBhvr>
                                        <p:cTn id="17" dur="450" decel="100000" fill="hold"/>
                                        <p:tgtEl>
                                          <p:spTgt spid="12"/>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par>
                                <p:cTn id="19" presetID="26"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80">
                                          <p:stCondLst>
                                            <p:cond delay="0"/>
                                          </p:stCondLst>
                                        </p:cTn>
                                        <p:tgtEl>
                                          <p:spTgt spid="13"/>
                                        </p:tgtEl>
                                      </p:cBhvr>
                                    </p:animEffect>
                                    <p:anim calcmode="lin" valueType="num">
                                      <p:cBhvr>
                                        <p:cTn id="22"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7" dur="26">
                                          <p:stCondLst>
                                            <p:cond delay="650"/>
                                          </p:stCondLst>
                                        </p:cTn>
                                        <p:tgtEl>
                                          <p:spTgt spid="13"/>
                                        </p:tgtEl>
                                      </p:cBhvr>
                                      <p:to x="100000" y="60000"/>
                                    </p:animScale>
                                    <p:animScale>
                                      <p:cBhvr>
                                        <p:cTn id="28" dur="166" decel="50000">
                                          <p:stCondLst>
                                            <p:cond delay="676"/>
                                          </p:stCondLst>
                                        </p:cTn>
                                        <p:tgtEl>
                                          <p:spTgt spid="13"/>
                                        </p:tgtEl>
                                      </p:cBhvr>
                                      <p:to x="100000" y="100000"/>
                                    </p:animScale>
                                    <p:animScale>
                                      <p:cBhvr>
                                        <p:cTn id="29" dur="26">
                                          <p:stCondLst>
                                            <p:cond delay="1312"/>
                                          </p:stCondLst>
                                        </p:cTn>
                                        <p:tgtEl>
                                          <p:spTgt spid="13"/>
                                        </p:tgtEl>
                                      </p:cBhvr>
                                      <p:to x="100000" y="80000"/>
                                    </p:animScale>
                                    <p:animScale>
                                      <p:cBhvr>
                                        <p:cTn id="30" dur="166" decel="50000">
                                          <p:stCondLst>
                                            <p:cond delay="1338"/>
                                          </p:stCondLst>
                                        </p:cTn>
                                        <p:tgtEl>
                                          <p:spTgt spid="13"/>
                                        </p:tgtEl>
                                      </p:cBhvr>
                                      <p:to x="100000" y="100000"/>
                                    </p:animScale>
                                    <p:animScale>
                                      <p:cBhvr>
                                        <p:cTn id="31" dur="26">
                                          <p:stCondLst>
                                            <p:cond delay="1642"/>
                                          </p:stCondLst>
                                        </p:cTn>
                                        <p:tgtEl>
                                          <p:spTgt spid="13"/>
                                        </p:tgtEl>
                                      </p:cBhvr>
                                      <p:to x="100000" y="90000"/>
                                    </p:animScale>
                                    <p:animScale>
                                      <p:cBhvr>
                                        <p:cTn id="32" dur="166" decel="50000">
                                          <p:stCondLst>
                                            <p:cond delay="1668"/>
                                          </p:stCondLst>
                                        </p:cTn>
                                        <p:tgtEl>
                                          <p:spTgt spid="13"/>
                                        </p:tgtEl>
                                      </p:cBhvr>
                                      <p:to x="100000" y="100000"/>
                                    </p:animScale>
                                    <p:animScale>
                                      <p:cBhvr>
                                        <p:cTn id="33" dur="26">
                                          <p:stCondLst>
                                            <p:cond delay="1808"/>
                                          </p:stCondLst>
                                        </p:cTn>
                                        <p:tgtEl>
                                          <p:spTgt spid="13"/>
                                        </p:tgtEl>
                                      </p:cBhvr>
                                      <p:to x="100000" y="95000"/>
                                    </p:animScale>
                                    <p:animScale>
                                      <p:cBhvr>
                                        <p:cTn id="34"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0" descr="http://bp2.blogger.com/_O2AeDEhCLSE/SCioSt2q1RI/AAAAAAAAAFw/_c7xeGqkAg8/s200/UGMA+PNG.png">
            <a:hlinkClick r:id="rId2"/>
          </p:cNvPr>
          <p:cNvPicPr>
            <a:picLocks noChangeAspect="1" noChangeArrowheads="1"/>
          </p:cNvPicPr>
          <p:nvPr/>
        </p:nvPicPr>
        <p:blipFill>
          <a:blip r:embed="rId3"/>
          <a:srcRect/>
          <a:stretch>
            <a:fillRect/>
          </a:stretch>
        </p:blipFill>
        <p:spPr bwMode="auto">
          <a:xfrm>
            <a:off x="0" y="-58738"/>
            <a:ext cx="2051050" cy="1825626"/>
          </a:xfrm>
          <a:prstGeom prst="rect">
            <a:avLst/>
          </a:prstGeom>
          <a:noFill/>
          <a:ln w="9525">
            <a:noFill/>
            <a:miter lim="800000"/>
            <a:headEnd/>
            <a:tailEnd/>
          </a:ln>
        </p:spPr>
      </p:pic>
      <p:sp>
        <p:nvSpPr>
          <p:cNvPr id="28674" name="8 Rectángulo"/>
          <p:cNvSpPr>
            <a:spLocks noChangeArrowheads="1"/>
          </p:cNvSpPr>
          <p:nvPr/>
        </p:nvSpPr>
        <p:spPr bwMode="auto">
          <a:xfrm>
            <a:off x="2916238" y="188913"/>
            <a:ext cx="4176712" cy="461962"/>
          </a:xfrm>
          <a:prstGeom prst="rect">
            <a:avLst/>
          </a:prstGeom>
          <a:noFill/>
          <a:ln w="9525">
            <a:noFill/>
            <a:miter lim="800000"/>
            <a:headEnd/>
            <a:tailEnd/>
          </a:ln>
        </p:spPr>
        <p:txBody>
          <a:bodyPr>
            <a:spAutoFit/>
          </a:bodyPr>
          <a:lstStyle/>
          <a:p>
            <a:r>
              <a:rPr kumimoji="0" lang="es-ES_tradnl" b="1">
                <a:solidFill>
                  <a:srgbClr val="0000FF"/>
                </a:solidFill>
                <a:latin typeface="Bookman Old Style" pitchFamily="18" charset="0"/>
                <a:cs typeface="Times New Roman" pitchFamily="18" charset="0"/>
              </a:rPr>
              <a:t>DIAGRAMA DE PARETO</a:t>
            </a:r>
            <a:endParaRPr kumimoji="0" lang="es-VE" sz="2800">
              <a:solidFill>
                <a:srgbClr val="0000FF"/>
              </a:solidFill>
              <a:latin typeface="Arial" charset="0"/>
            </a:endParaRPr>
          </a:p>
        </p:txBody>
      </p:sp>
      <p:graphicFrame>
        <p:nvGraphicFramePr>
          <p:cNvPr id="10" name="3 Gráfico"/>
          <p:cNvGraphicFramePr>
            <a:graphicFrameLocks/>
          </p:cNvGraphicFramePr>
          <p:nvPr/>
        </p:nvGraphicFramePr>
        <p:xfrm>
          <a:off x="1259632" y="1484784"/>
          <a:ext cx="6408712" cy="396044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10" descr="http://bp2.blogger.com/_O2AeDEhCLSE/SCioSt2q1RI/AAAAAAAAAFw/_c7xeGqkAg8/s200/UGMA+PNG.png">
            <a:hlinkClick r:id="rId3"/>
          </p:cNvPr>
          <p:cNvPicPr>
            <a:picLocks noChangeAspect="1" noChangeArrowheads="1"/>
          </p:cNvPicPr>
          <p:nvPr/>
        </p:nvPicPr>
        <p:blipFill>
          <a:blip r:embed="rId4"/>
          <a:srcRect/>
          <a:stretch>
            <a:fillRect/>
          </a:stretch>
        </p:blipFill>
        <p:spPr bwMode="auto">
          <a:xfrm>
            <a:off x="0" y="-58738"/>
            <a:ext cx="2051050" cy="1825626"/>
          </a:xfrm>
          <a:prstGeom prst="rect">
            <a:avLst/>
          </a:prstGeom>
          <a:noFill/>
          <a:ln w="9525">
            <a:noFill/>
            <a:miter lim="800000"/>
            <a:headEnd/>
            <a:tailEnd/>
          </a:ln>
        </p:spPr>
      </p:pic>
      <p:sp>
        <p:nvSpPr>
          <p:cNvPr id="11270" name="16 Rectángulo"/>
          <p:cNvSpPr>
            <a:spLocks noChangeArrowheads="1"/>
          </p:cNvSpPr>
          <p:nvPr/>
        </p:nvSpPr>
        <p:spPr bwMode="auto">
          <a:xfrm>
            <a:off x="2554288" y="188913"/>
            <a:ext cx="5689600" cy="461962"/>
          </a:xfrm>
          <a:prstGeom prst="rect">
            <a:avLst/>
          </a:prstGeom>
          <a:noFill/>
          <a:ln w="9525">
            <a:noFill/>
            <a:miter lim="800000"/>
            <a:headEnd/>
            <a:tailEnd/>
          </a:ln>
        </p:spPr>
        <p:txBody>
          <a:bodyPr>
            <a:spAutoFit/>
          </a:bodyPr>
          <a:lstStyle/>
          <a:p>
            <a:r>
              <a:rPr kumimoji="0" lang="es-ES_tradnl" b="1">
                <a:solidFill>
                  <a:srgbClr val="0000FF"/>
                </a:solidFill>
                <a:latin typeface="Bookman Old Style" pitchFamily="18" charset="0"/>
                <a:cs typeface="Times New Roman" pitchFamily="18" charset="0"/>
              </a:rPr>
              <a:t>ANÁLISIS ORGANIZACIONAL</a:t>
            </a:r>
            <a:r>
              <a:rPr kumimoji="0" lang="es-ES_tradnl" b="1">
                <a:solidFill>
                  <a:srgbClr val="000000"/>
                </a:solidFill>
                <a:latin typeface="Bookman Old Style" pitchFamily="18" charset="0"/>
                <a:cs typeface="Times New Roman" pitchFamily="18" charset="0"/>
              </a:rPr>
              <a:t>.</a:t>
            </a:r>
            <a:endParaRPr kumimoji="0" lang="es-ES_tradnl" sz="6000">
              <a:latin typeface="Arial" charset="0"/>
            </a:endParaRPr>
          </a:p>
        </p:txBody>
      </p:sp>
      <p:graphicFrame>
        <p:nvGraphicFramePr>
          <p:cNvPr id="11267" name="Object 194"/>
          <p:cNvGraphicFramePr>
            <a:graphicFrameLocks noChangeAspect="1"/>
          </p:cNvGraphicFramePr>
          <p:nvPr/>
        </p:nvGraphicFramePr>
        <p:xfrm>
          <a:off x="323850" y="1484313"/>
          <a:ext cx="4752975" cy="4440237"/>
        </p:xfrm>
        <a:graphic>
          <a:graphicData uri="http://schemas.openxmlformats.org/presentationml/2006/ole">
            <p:oleObj spid="_x0000_s11267" r:id="rId5" imgW="7579982" imgH="9538160" progId="">
              <p:embed/>
            </p:oleObj>
          </a:graphicData>
        </a:graphic>
      </p:graphicFrame>
      <p:graphicFrame>
        <p:nvGraphicFramePr>
          <p:cNvPr id="191707" name="Object 219" descr="Papel reciclado"/>
          <p:cNvGraphicFramePr>
            <a:graphicFrameLocks noChangeAspect="1"/>
          </p:cNvGraphicFramePr>
          <p:nvPr/>
        </p:nvGraphicFramePr>
        <p:xfrm>
          <a:off x="5003800" y="1916113"/>
          <a:ext cx="3859213" cy="3640137"/>
        </p:xfrm>
        <a:graphic>
          <a:graphicData uri="http://schemas.openxmlformats.org/presentationml/2006/ole">
            <p:oleObj spid="_x0000_s11268" r:id="rId6" imgW="7580071" imgH="6830873" progId="">
              <p:embed/>
            </p:oleObj>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91707"/>
                                        </p:tgtEl>
                                        <p:attrNameLst>
                                          <p:attrName>style.visibility</p:attrName>
                                        </p:attrNameLst>
                                      </p:cBhvr>
                                      <p:to>
                                        <p:strVal val="visible"/>
                                      </p:to>
                                    </p:set>
                                    <p:anim calcmode="lin" valueType="num">
                                      <p:cBhvr>
                                        <p:cTn id="7" dur="1000" fill="hold"/>
                                        <p:tgtEl>
                                          <p:spTgt spid="191707"/>
                                        </p:tgtEl>
                                        <p:attrNameLst>
                                          <p:attrName>ppt_w</p:attrName>
                                        </p:attrNameLst>
                                      </p:cBhvr>
                                      <p:tavLst>
                                        <p:tav tm="0">
                                          <p:val>
                                            <p:strVal val="#ppt_w*0.70"/>
                                          </p:val>
                                        </p:tav>
                                        <p:tav tm="100000">
                                          <p:val>
                                            <p:strVal val="#ppt_w"/>
                                          </p:val>
                                        </p:tav>
                                      </p:tavLst>
                                    </p:anim>
                                    <p:anim calcmode="lin" valueType="num">
                                      <p:cBhvr>
                                        <p:cTn id="8" dur="1000" fill="hold"/>
                                        <p:tgtEl>
                                          <p:spTgt spid="191707"/>
                                        </p:tgtEl>
                                        <p:attrNameLst>
                                          <p:attrName>ppt_h</p:attrName>
                                        </p:attrNameLst>
                                      </p:cBhvr>
                                      <p:tavLst>
                                        <p:tav tm="0">
                                          <p:val>
                                            <p:strVal val="#ppt_h"/>
                                          </p:val>
                                        </p:tav>
                                        <p:tav tm="100000">
                                          <p:val>
                                            <p:strVal val="#ppt_h"/>
                                          </p:val>
                                        </p:tav>
                                      </p:tavLst>
                                    </p:anim>
                                    <p:animEffect transition="in" filter="fade">
                                      <p:cBhvr>
                                        <p:cTn id="9" dur="1000"/>
                                        <p:tgtEl>
                                          <p:spTgt spid="191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0" descr="http://bp2.blogger.com/_O2AeDEhCLSE/SCioSt2q1RI/AAAAAAAAAFw/_c7xeGqkAg8/s200/UGMA+PNG.png">
            <a:hlinkClick r:id="rId2"/>
          </p:cNvPr>
          <p:cNvPicPr>
            <a:picLocks noChangeAspect="1" noChangeArrowheads="1"/>
          </p:cNvPicPr>
          <p:nvPr/>
        </p:nvPicPr>
        <p:blipFill>
          <a:blip r:embed="rId3"/>
          <a:srcRect/>
          <a:stretch>
            <a:fillRect/>
          </a:stretch>
        </p:blipFill>
        <p:spPr bwMode="auto">
          <a:xfrm>
            <a:off x="0" y="-58738"/>
            <a:ext cx="2051050" cy="1825626"/>
          </a:xfrm>
          <a:prstGeom prst="rect">
            <a:avLst/>
          </a:prstGeom>
          <a:noFill/>
          <a:ln w="9525">
            <a:noFill/>
            <a:miter lim="800000"/>
            <a:headEnd/>
            <a:tailEnd/>
          </a:ln>
        </p:spPr>
      </p:pic>
      <p:sp>
        <p:nvSpPr>
          <p:cNvPr id="31746" name="6 Rectángulo"/>
          <p:cNvSpPr>
            <a:spLocks noChangeArrowheads="1"/>
          </p:cNvSpPr>
          <p:nvPr/>
        </p:nvSpPr>
        <p:spPr bwMode="auto">
          <a:xfrm>
            <a:off x="1835150" y="188913"/>
            <a:ext cx="7308850" cy="400050"/>
          </a:xfrm>
          <a:prstGeom prst="rect">
            <a:avLst/>
          </a:prstGeom>
          <a:noFill/>
          <a:ln w="9525">
            <a:noFill/>
            <a:miter lim="800000"/>
            <a:headEnd/>
            <a:tailEnd/>
          </a:ln>
        </p:spPr>
        <p:txBody>
          <a:bodyPr>
            <a:spAutoFit/>
          </a:bodyPr>
          <a:lstStyle/>
          <a:p>
            <a:pPr latinLnBrk="1"/>
            <a:r>
              <a:rPr lang="es-MX" sz="2000" b="1">
                <a:solidFill>
                  <a:srgbClr val="0000FF"/>
                </a:solidFill>
                <a:latin typeface="Bookman Old Style" pitchFamily="18" charset="0"/>
              </a:rPr>
              <a:t>DESARROLLO SISTÉMICO DE LOS OBJETIVOS</a:t>
            </a:r>
            <a:endParaRPr lang="es-VE" sz="2000">
              <a:solidFill>
                <a:srgbClr val="0000FF"/>
              </a:solidFill>
              <a:latin typeface="Bookman Old Style" pitchFamily="18" charset="0"/>
            </a:endParaRPr>
          </a:p>
        </p:txBody>
      </p:sp>
      <p:sp>
        <p:nvSpPr>
          <p:cNvPr id="31747" name="8 Proceso"/>
          <p:cNvSpPr>
            <a:spLocks noChangeArrowheads="1"/>
          </p:cNvSpPr>
          <p:nvPr/>
        </p:nvSpPr>
        <p:spPr bwMode="auto">
          <a:xfrm>
            <a:off x="2268538" y="2276475"/>
            <a:ext cx="5183187" cy="1584325"/>
          </a:xfrm>
          <a:prstGeom prst="flowChartProcess">
            <a:avLst/>
          </a:prstGeom>
          <a:solidFill>
            <a:schemeClr val="accent1"/>
          </a:solidFill>
          <a:ln w="7938" algn="ctr">
            <a:solidFill>
              <a:schemeClr val="tx1"/>
            </a:solidFill>
            <a:round/>
            <a:headEnd/>
            <a:tailEnd/>
          </a:ln>
        </p:spPr>
        <p:txBody>
          <a:bodyPr/>
          <a:lstStyle/>
          <a:p>
            <a:pPr indent="450850"/>
            <a:r>
              <a:rPr kumimoji="0" lang="es-ES" sz="1200" b="1">
                <a:solidFill>
                  <a:srgbClr val="000000"/>
                </a:solidFill>
                <a:latin typeface="Bookman Old Style" pitchFamily="18" charset="0"/>
                <a:cs typeface="Times New Roman" pitchFamily="18" charset="0"/>
              </a:rPr>
              <a:t>Se hará observación directa, entrevista estructurada cuyas guía se elaborará con base en la norma covenin 2500-93 en las áreas de: organización y planificación del mantenimiento, y las áreas de personal y recursos, se aplicará un análisis organizacional para identificar los factores internos y externos organizacionales  que inciden en el mantenimiento de los equipos de la empresa  MORAPAUCA</a:t>
            </a:r>
            <a:endParaRPr kumimoji="0" lang="es-VE" sz="1200" b="1">
              <a:latin typeface="Arial" charset="0"/>
            </a:endParaRPr>
          </a:p>
        </p:txBody>
      </p:sp>
      <p:sp>
        <p:nvSpPr>
          <p:cNvPr id="31748" name="9 Rectángulo"/>
          <p:cNvSpPr>
            <a:spLocks noChangeArrowheads="1"/>
          </p:cNvSpPr>
          <p:nvPr/>
        </p:nvSpPr>
        <p:spPr bwMode="auto">
          <a:xfrm>
            <a:off x="1835150" y="1341438"/>
            <a:ext cx="6481763" cy="830262"/>
          </a:xfrm>
          <a:prstGeom prst="rect">
            <a:avLst/>
          </a:prstGeom>
          <a:noFill/>
          <a:ln w="9525">
            <a:noFill/>
            <a:miter lim="800000"/>
            <a:headEnd/>
            <a:tailEnd/>
          </a:ln>
        </p:spPr>
        <p:txBody>
          <a:bodyPr>
            <a:spAutoFit/>
          </a:bodyPr>
          <a:lstStyle/>
          <a:p>
            <a:pPr indent="450850"/>
            <a:r>
              <a:rPr lang="es-ES" sz="1600" b="1">
                <a:latin typeface="Bookman Old Style" pitchFamily="18" charset="0"/>
              </a:rPr>
              <a:t>Diagnosticar la situación actual del mantenimiento de los equipos de la empresa  MORAPAUCA con base en la norma covenin 2500-93</a:t>
            </a:r>
            <a:endParaRPr lang="es-VE" sz="1600" b="1">
              <a:latin typeface="Bookman Old Style" pitchFamily="18" charset="0"/>
            </a:endParaRPr>
          </a:p>
        </p:txBody>
      </p:sp>
      <p:sp>
        <p:nvSpPr>
          <p:cNvPr id="31749" name="11 Rectángulo"/>
          <p:cNvSpPr>
            <a:spLocks noChangeArrowheads="1"/>
          </p:cNvSpPr>
          <p:nvPr/>
        </p:nvSpPr>
        <p:spPr bwMode="auto">
          <a:xfrm>
            <a:off x="1692275" y="3860800"/>
            <a:ext cx="5903913" cy="585788"/>
          </a:xfrm>
          <a:prstGeom prst="rect">
            <a:avLst/>
          </a:prstGeom>
          <a:noFill/>
          <a:ln w="9525">
            <a:noFill/>
            <a:miter lim="800000"/>
            <a:headEnd/>
            <a:tailEnd/>
          </a:ln>
        </p:spPr>
        <p:txBody>
          <a:bodyPr>
            <a:spAutoFit/>
          </a:bodyPr>
          <a:lstStyle/>
          <a:p>
            <a:pPr indent="450850"/>
            <a:r>
              <a:rPr kumimoji="0" lang="es-ES" sz="1600" b="1">
                <a:solidFill>
                  <a:srgbClr val="000000"/>
                </a:solidFill>
                <a:latin typeface="Bookman Old Style" pitchFamily="18" charset="0"/>
                <a:cs typeface="Times New Roman" pitchFamily="18" charset="0"/>
              </a:rPr>
              <a:t>Determinar el nivel de criticidad de los equipos mediante un análisis de fallas</a:t>
            </a:r>
          </a:p>
        </p:txBody>
      </p:sp>
      <p:sp>
        <p:nvSpPr>
          <p:cNvPr id="13" name="12 Rectángulo"/>
          <p:cNvSpPr/>
          <p:nvPr/>
        </p:nvSpPr>
        <p:spPr bwMode="auto">
          <a:xfrm>
            <a:off x="1619250" y="4437063"/>
            <a:ext cx="6769100" cy="2016125"/>
          </a:xfrm>
          <a:prstGeom prst="rect">
            <a:avLst/>
          </a:prstGeom>
          <a:solidFill>
            <a:schemeClr val="accent1"/>
          </a:solidFill>
          <a:ln w="7938" cap="flat" cmpd="sng" algn="ctr">
            <a:solidFill>
              <a:schemeClr val="tx1"/>
            </a:solidFill>
            <a:prstDash val="solid"/>
            <a:round/>
            <a:headEnd type="none" w="med" len="med"/>
            <a:tailEnd type="none" w="med" len="med"/>
          </a:ln>
          <a:effectLst/>
        </p:spPr>
        <p:txBody>
          <a:bodyPr/>
          <a:lstStyle/>
          <a:p>
            <a:pPr latinLnBrk="1">
              <a:defRPr/>
            </a:pPr>
            <a:endParaRPr lang="es-VE" sz="1050" dirty="0">
              <a:latin typeface="굴림" pitchFamily="50" charset="-127"/>
              <a:ea typeface="굴림" pitchFamily="50" charset="-127"/>
              <a:cs typeface="+mn-cs"/>
            </a:endParaRPr>
          </a:p>
        </p:txBody>
      </p:sp>
      <p:sp>
        <p:nvSpPr>
          <p:cNvPr id="31751" name="Rectangle 13"/>
          <p:cNvSpPr>
            <a:spLocks noChangeArrowheads="1"/>
          </p:cNvSpPr>
          <p:nvPr/>
        </p:nvSpPr>
        <p:spPr bwMode="auto">
          <a:xfrm>
            <a:off x="0" y="44450"/>
            <a:ext cx="639763" cy="368300"/>
          </a:xfrm>
          <a:prstGeom prst="rect">
            <a:avLst/>
          </a:prstGeom>
          <a:noFill/>
          <a:ln w="9525">
            <a:noFill/>
            <a:miter lim="800000"/>
            <a:headEnd/>
            <a:tailEnd/>
          </a:ln>
        </p:spPr>
        <p:txBody>
          <a:bodyPr wrap="none" anchor="ctr">
            <a:spAutoFit/>
          </a:bodyPr>
          <a:lstStyle/>
          <a:p>
            <a:pPr indent="450850" eaLnBrk="0" hangingPunct="0"/>
            <a:endParaRPr kumimoji="0" lang="es-VE" sz="1800">
              <a:latin typeface="Arial" charset="0"/>
            </a:endParaRPr>
          </a:p>
        </p:txBody>
      </p:sp>
      <p:sp>
        <p:nvSpPr>
          <p:cNvPr id="31752" name="30 CuadroTexto"/>
          <p:cNvSpPr txBox="1">
            <a:spLocks noChangeArrowheads="1"/>
          </p:cNvSpPr>
          <p:nvPr/>
        </p:nvSpPr>
        <p:spPr bwMode="auto">
          <a:xfrm>
            <a:off x="1763713" y="4437063"/>
            <a:ext cx="5976937" cy="2092325"/>
          </a:xfrm>
          <a:prstGeom prst="rect">
            <a:avLst/>
          </a:prstGeom>
          <a:noFill/>
          <a:ln w="9525">
            <a:noFill/>
            <a:miter lim="800000"/>
            <a:headEnd/>
            <a:tailEnd/>
          </a:ln>
        </p:spPr>
        <p:txBody>
          <a:bodyPr>
            <a:spAutoFit/>
          </a:bodyPr>
          <a:lstStyle/>
          <a:p>
            <a:pPr latinLnBrk="1"/>
            <a:r>
              <a:rPr lang="es-ES_tradnl" sz="1200" b="1">
                <a:latin typeface="Bookman Old Style" pitchFamily="18" charset="0"/>
              </a:rPr>
              <a:t>Se aplicará un diagrama de pareto, a fin de conocer el potencial de fallas de los equipos, que permitan determinar el nivel de criticidad </a:t>
            </a:r>
            <a:r>
              <a:rPr lang="es-ES" sz="1200" b="1">
                <a:latin typeface="Bookman Old Style" pitchFamily="18" charset="0"/>
              </a:rPr>
              <a:t> previamente se debe diseñar una tabla para conteo o verificación de datos, en el que se registren los totales, recoger los datos y efectuar el cálculo de totales, elaborar una tabla de datos para el diagrama   con la lista de ítems, los totales individuales, los totales acumulados, la compo</a:t>
            </a:r>
            <a:r>
              <a:rPr lang="es-ES" sz="1200">
                <a:latin typeface="Bookman Old Style" pitchFamily="18" charset="0"/>
              </a:rPr>
              <a:t>s</a:t>
            </a:r>
            <a:r>
              <a:rPr lang="es-ES" sz="1200" b="1">
                <a:latin typeface="Bookman Old Style" pitchFamily="18" charset="0"/>
              </a:rPr>
              <a:t>ición porcentual y los porcentajes acumulados, Jerarquizando los ítems por orden de cantidad llenando la tabla respectiva, dibujando dos ejes verticales y un eje horizontal.</a:t>
            </a:r>
            <a:endParaRPr lang="es-VE" sz="1200" b="1">
              <a:latin typeface="Bookman Old Style" pitchFamily="18" charset="0"/>
            </a:endParaRPr>
          </a:p>
          <a:p>
            <a:pPr latinLnBrk="1"/>
            <a:r>
              <a:rPr lang="es-ES" sz="1100">
                <a:latin typeface="Bookman Old Style" pitchFamily="18" charset="0"/>
              </a:rPr>
              <a:t> </a:t>
            </a:r>
            <a:endParaRPr lang="es-VE" sz="1100">
              <a:latin typeface="Bookman Old Style" pitchFamily="18" charset="0"/>
            </a:endParaRPr>
          </a:p>
          <a:p>
            <a:pPr algn="ctr" latinLnBrk="1"/>
            <a:endParaRPr lang="es-VE" sz="1100">
              <a:latin typeface="Bookman Old Style" pitchFamily="18" charset="0"/>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0" descr="http://bp2.blogger.com/_O2AeDEhCLSE/SCioSt2q1RI/AAAAAAAAAFw/_c7xeGqkAg8/s200/UGMA+PNG.png">
            <a:hlinkClick r:id="rId2"/>
          </p:cNvPr>
          <p:cNvPicPr>
            <a:picLocks noChangeAspect="1" noChangeArrowheads="1"/>
          </p:cNvPicPr>
          <p:nvPr/>
        </p:nvPicPr>
        <p:blipFill>
          <a:blip r:embed="rId3"/>
          <a:srcRect/>
          <a:stretch>
            <a:fillRect/>
          </a:stretch>
        </p:blipFill>
        <p:spPr bwMode="auto">
          <a:xfrm>
            <a:off x="0" y="-58738"/>
            <a:ext cx="2051050" cy="1825626"/>
          </a:xfrm>
          <a:prstGeom prst="rect">
            <a:avLst/>
          </a:prstGeom>
          <a:noFill/>
          <a:ln w="9525">
            <a:noFill/>
            <a:miter lim="800000"/>
            <a:headEnd/>
            <a:tailEnd/>
          </a:ln>
        </p:spPr>
      </p:pic>
      <p:sp>
        <p:nvSpPr>
          <p:cNvPr id="32770" name="9 Rectángulo"/>
          <p:cNvSpPr>
            <a:spLocks noChangeArrowheads="1"/>
          </p:cNvSpPr>
          <p:nvPr/>
        </p:nvSpPr>
        <p:spPr bwMode="auto">
          <a:xfrm>
            <a:off x="2411413" y="1268413"/>
            <a:ext cx="5526087" cy="585787"/>
          </a:xfrm>
          <a:prstGeom prst="rect">
            <a:avLst/>
          </a:prstGeom>
          <a:noFill/>
          <a:ln w="9525">
            <a:noFill/>
            <a:miter lim="800000"/>
            <a:headEnd/>
            <a:tailEnd/>
          </a:ln>
        </p:spPr>
        <p:txBody>
          <a:bodyPr>
            <a:spAutoFit/>
          </a:bodyPr>
          <a:lstStyle/>
          <a:p>
            <a:pPr indent="450850">
              <a:buFontTx/>
              <a:buChar char="•"/>
            </a:pPr>
            <a:r>
              <a:rPr lang="es-ES" sz="1600" b="1">
                <a:latin typeface="Bookman Old Style" pitchFamily="18" charset="0"/>
              </a:rPr>
              <a:t>Establecer los criterios e indicadores para la aplicación del PIMI</a:t>
            </a:r>
            <a:endParaRPr lang="es-VE" sz="1600" b="1">
              <a:latin typeface="Bookman Old Style" pitchFamily="18" charset="0"/>
            </a:endParaRPr>
          </a:p>
        </p:txBody>
      </p:sp>
      <p:sp>
        <p:nvSpPr>
          <p:cNvPr id="32771" name="10 Rectángulo"/>
          <p:cNvSpPr>
            <a:spLocks noChangeArrowheads="1"/>
          </p:cNvSpPr>
          <p:nvPr/>
        </p:nvSpPr>
        <p:spPr bwMode="auto">
          <a:xfrm>
            <a:off x="1331913" y="2060575"/>
            <a:ext cx="7561262" cy="1368425"/>
          </a:xfrm>
          <a:prstGeom prst="rect">
            <a:avLst/>
          </a:prstGeom>
          <a:solidFill>
            <a:schemeClr val="accent1"/>
          </a:solidFill>
          <a:ln w="7938" algn="ctr">
            <a:solidFill>
              <a:schemeClr val="tx1"/>
            </a:solidFill>
            <a:round/>
            <a:headEnd/>
            <a:tailEnd/>
          </a:ln>
        </p:spPr>
        <p:txBody>
          <a:bodyPr/>
          <a:lstStyle/>
          <a:p>
            <a:pPr latinLnBrk="1"/>
            <a:endParaRPr lang="es-VE" sz="1100"/>
          </a:p>
        </p:txBody>
      </p:sp>
      <p:sp>
        <p:nvSpPr>
          <p:cNvPr id="32772" name="Rectangle 1"/>
          <p:cNvSpPr>
            <a:spLocks noChangeArrowheads="1"/>
          </p:cNvSpPr>
          <p:nvPr/>
        </p:nvSpPr>
        <p:spPr bwMode="auto">
          <a:xfrm>
            <a:off x="0" y="120650"/>
            <a:ext cx="760413" cy="215900"/>
          </a:xfrm>
          <a:prstGeom prst="rect">
            <a:avLst/>
          </a:prstGeom>
          <a:noFill/>
          <a:ln w="9525">
            <a:noFill/>
            <a:miter lim="800000"/>
            <a:headEnd/>
            <a:tailEnd/>
          </a:ln>
        </p:spPr>
        <p:txBody>
          <a:bodyPr wrap="none" anchor="ctr">
            <a:spAutoFit/>
          </a:bodyPr>
          <a:lstStyle/>
          <a:p>
            <a:pPr indent="450850"/>
            <a:r>
              <a:rPr kumimoji="0" lang="es-VE" sz="800">
                <a:solidFill>
                  <a:srgbClr val="000000"/>
                </a:solidFill>
                <a:latin typeface="Bookman Old Style" pitchFamily="18" charset="0"/>
                <a:cs typeface="Times New Roman" pitchFamily="18" charset="0"/>
              </a:rPr>
              <a:t>Se</a:t>
            </a:r>
            <a:endParaRPr kumimoji="0" lang="es-VE" sz="1800">
              <a:latin typeface="Arial" charset="0"/>
            </a:endParaRPr>
          </a:p>
        </p:txBody>
      </p:sp>
      <p:sp>
        <p:nvSpPr>
          <p:cNvPr id="32773" name="17 CuadroTexto"/>
          <p:cNvSpPr txBox="1">
            <a:spLocks noChangeArrowheads="1"/>
          </p:cNvSpPr>
          <p:nvPr/>
        </p:nvSpPr>
        <p:spPr bwMode="auto">
          <a:xfrm>
            <a:off x="1403350" y="1989138"/>
            <a:ext cx="7489825" cy="1384300"/>
          </a:xfrm>
          <a:prstGeom prst="rect">
            <a:avLst/>
          </a:prstGeom>
          <a:noFill/>
          <a:ln w="9525">
            <a:noFill/>
            <a:miter lim="800000"/>
            <a:headEnd/>
            <a:tailEnd/>
          </a:ln>
        </p:spPr>
        <p:txBody>
          <a:bodyPr>
            <a:spAutoFit/>
          </a:bodyPr>
          <a:lstStyle/>
          <a:p>
            <a:pPr latinLnBrk="1"/>
            <a:r>
              <a:rPr lang="es-VE" sz="1200" b="1">
                <a:latin typeface="Bookman Old Style" pitchFamily="18" charset="0"/>
              </a:rPr>
              <a:t>Se aplicará los principios de “La Optimización Integral del Mantenimiento” (MIO) donde se  plantea un enfoque global para desarrollar sus funciones en el marco de la Confiabilidad Operacional, para ello debe cubrir cuatro áreas vitales: Desarrollo del Talento Humano, Definición de Estrategias de Gestión, Optimización de los Activos Físicos, y de los Procesos y Sistemas de Información. </a:t>
            </a:r>
          </a:p>
          <a:p>
            <a:pPr latinLnBrk="1"/>
            <a:r>
              <a:rPr lang="es-VE" sz="1200"/>
              <a:t> </a:t>
            </a:r>
          </a:p>
          <a:p>
            <a:pPr algn="ctr" latinLnBrk="1"/>
            <a:endParaRPr lang="es-VE" sz="1200">
              <a:latin typeface="Arial" charset="0"/>
            </a:endParaRPr>
          </a:p>
        </p:txBody>
      </p:sp>
      <p:sp>
        <p:nvSpPr>
          <p:cNvPr id="32774" name="19 Rectángulo"/>
          <p:cNvSpPr>
            <a:spLocks noChangeArrowheads="1"/>
          </p:cNvSpPr>
          <p:nvPr/>
        </p:nvSpPr>
        <p:spPr bwMode="auto">
          <a:xfrm>
            <a:off x="1258888" y="4005263"/>
            <a:ext cx="7634287" cy="1727200"/>
          </a:xfrm>
          <a:prstGeom prst="rect">
            <a:avLst/>
          </a:prstGeom>
          <a:solidFill>
            <a:schemeClr val="accent1"/>
          </a:solidFill>
          <a:ln w="7938" algn="ctr">
            <a:solidFill>
              <a:schemeClr val="tx1"/>
            </a:solidFill>
            <a:round/>
            <a:headEnd/>
            <a:tailEnd/>
          </a:ln>
        </p:spPr>
        <p:txBody>
          <a:bodyPr/>
          <a:lstStyle/>
          <a:p>
            <a:pPr latinLnBrk="1"/>
            <a:endParaRPr lang="es-VE"/>
          </a:p>
        </p:txBody>
      </p:sp>
      <p:sp>
        <p:nvSpPr>
          <p:cNvPr id="32775" name="Rectangle 6"/>
          <p:cNvSpPr>
            <a:spLocks noChangeArrowheads="1"/>
          </p:cNvSpPr>
          <p:nvPr/>
        </p:nvSpPr>
        <p:spPr bwMode="auto">
          <a:xfrm>
            <a:off x="4219575" y="120650"/>
            <a:ext cx="704850" cy="215900"/>
          </a:xfrm>
          <a:prstGeom prst="rect">
            <a:avLst/>
          </a:prstGeom>
          <a:noFill/>
          <a:ln w="9525">
            <a:noFill/>
            <a:miter lim="800000"/>
            <a:headEnd/>
            <a:tailEnd/>
          </a:ln>
        </p:spPr>
        <p:txBody>
          <a:bodyPr wrap="none" anchor="ctr">
            <a:spAutoFit/>
          </a:bodyPr>
          <a:lstStyle/>
          <a:p>
            <a:pPr indent="450850" algn="just"/>
            <a:r>
              <a:rPr kumimoji="0" lang="es-VE" sz="800">
                <a:solidFill>
                  <a:srgbClr val="000000"/>
                </a:solidFill>
                <a:latin typeface="Bookman Old Style" pitchFamily="18" charset="0"/>
                <a:cs typeface="Times New Roman" pitchFamily="18" charset="0"/>
              </a:rPr>
              <a:t>. </a:t>
            </a:r>
            <a:endParaRPr kumimoji="0" lang="es-VE" sz="1800">
              <a:latin typeface="Arial" charset="0"/>
            </a:endParaRPr>
          </a:p>
        </p:txBody>
      </p:sp>
      <p:sp>
        <p:nvSpPr>
          <p:cNvPr id="32776" name="21 CuadroTexto"/>
          <p:cNvSpPr txBox="1">
            <a:spLocks noChangeArrowheads="1"/>
          </p:cNvSpPr>
          <p:nvPr/>
        </p:nvSpPr>
        <p:spPr bwMode="auto">
          <a:xfrm>
            <a:off x="1331913" y="4149725"/>
            <a:ext cx="7488237" cy="1200150"/>
          </a:xfrm>
          <a:prstGeom prst="rect">
            <a:avLst/>
          </a:prstGeom>
          <a:noFill/>
          <a:ln w="9525">
            <a:noFill/>
            <a:miter lim="800000"/>
            <a:headEnd/>
            <a:tailEnd/>
          </a:ln>
        </p:spPr>
        <p:txBody>
          <a:bodyPr>
            <a:spAutoFit/>
          </a:bodyPr>
          <a:lstStyle/>
          <a:p>
            <a:pPr algn="ctr" latinLnBrk="1"/>
            <a:r>
              <a:rPr lang="es-VE" sz="1200" b="1">
                <a:latin typeface="Bookman Old Style" pitchFamily="18" charset="0"/>
              </a:rPr>
              <a:t>El Mantenimiento en cada uno de los niveles de su estructura organizativa debe aportar estrategias de mejoramiento, a partir del diagnóstico y análisis de las oportunidades para la optimización de costos y la evaluación del impacto del mantenimiento, en sus cuatro áreas fundamentales según los principios de MIO: 1. Capacidad de Producción 2. Costos de Manufactura 3.Seguridad Industrial 4.Satisfacción de los Clientes. </a:t>
            </a:r>
          </a:p>
          <a:p>
            <a:pPr algn="ctr" latinLnBrk="1"/>
            <a:endParaRPr lang="es-VE" sz="1200" b="1">
              <a:latin typeface="Bookman Old Style" pitchFamily="18" charset="0"/>
            </a:endParaRPr>
          </a:p>
        </p:txBody>
      </p:sp>
      <p:sp>
        <p:nvSpPr>
          <p:cNvPr id="32777" name="22 Rectángulo"/>
          <p:cNvSpPr>
            <a:spLocks noChangeArrowheads="1"/>
          </p:cNvSpPr>
          <p:nvPr/>
        </p:nvSpPr>
        <p:spPr bwMode="auto">
          <a:xfrm>
            <a:off x="2286000" y="3429000"/>
            <a:ext cx="5957888" cy="584200"/>
          </a:xfrm>
          <a:prstGeom prst="rect">
            <a:avLst/>
          </a:prstGeom>
          <a:noFill/>
          <a:ln w="9525">
            <a:noFill/>
            <a:miter lim="800000"/>
            <a:headEnd/>
            <a:tailEnd/>
          </a:ln>
        </p:spPr>
        <p:txBody>
          <a:bodyPr>
            <a:spAutoFit/>
          </a:bodyPr>
          <a:lstStyle/>
          <a:p>
            <a:pPr indent="450850">
              <a:buFontTx/>
              <a:buChar char="•"/>
            </a:pPr>
            <a:r>
              <a:rPr lang="es-ES_tradnl" sz="1600" b="1">
                <a:latin typeface="Bookman Old Style" pitchFamily="18" charset="0"/>
              </a:rPr>
              <a:t>Elaborar el plan integral de mantenimiento industrial PIMI</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0" descr="http://bp2.blogger.com/_O2AeDEhCLSE/SCioSt2q1RI/AAAAAAAAAFw/_c7xeGqkAg8/s200/UGMA+PNG.png">
            <a:hlinkClick r:id="rId2"/>
          </p:cNvPr>
          <p:cNvPicPr>
            <a:picLocks noChangeAspect="1" noChangeArrowheads="1"/>
          </p:cNvPicPr>
          <p:nvPr/>
        </p:nvPicPr>
        <p:blipFill>
          <a:blip r:embed="rId3"/>
          <a:srcRect/>
          <a:stretch>
            <a:fillRect/>
          </a:stretch>
        </p:blipFill>
        <p:spPr bwMode="auto">
          <a:xfrm>
            <a:off x="0" y="-58738"/>
            <a:ext cx="2051050" cy="1825626"/>
          </a:xfrm>
          <a:prstGeom prst="rect">
            <a:avLst/>
          </a:prstGeom>
          <a:noFill/>
          <a:ln w="9525">
            <a:noFill/>
            <a:miter lim="800000"/>
            <a:headEnd/>
            <a:tailEnd/>
          </a:ln>
        </p:spPr>
      </p:pic>
      <p:sp>
        <p:nvSpPr>
          <p:cNvPr id="33794" name="5 Rectángulo"/>
          <p:cNvSpPr>
            <a:spLocks noChangeArrowheads="1"/>
          </p:cNvSpPr>
          <p:nvPr/>
        </p:nvSpPr>
        <p:spPr bwMode="auto">
          <a:xfrm>
            <a:off x="1476375" y="1628775"/>
            <a:ext cx="6767513" cy="1871663"/>
          </a:xfrm>
          <a:prstGeom prst="rect">
            <a:avLst/>
          </a:prstGeom>
          <a:solidFill>
            <a:schemeClr val="accent1"/>
          </a:solidFill>
          <a:ln w="7938" algn="ctr">
            <a:solidFill>
              <a:schemeClr val="tx1"/>
            </a:solidFill>
            <a:round/>
            <a:headEnd/>
            <a:tailEnd/>
          </a:ln>
        </p:spPr>
        <p:txBody>
          <a:bodyPr/>
          <a:lstStyle/>
          <a:p>
            <a:pPr latinLnBrk="1"/>
            <a:endParaRPr lang="es-VE"/>
          </a:p>
        </p:txBody>
      </p:sp>
      <p:sp>
        <p:nvSpPr>
          <p:cNvPr id="33795" name="6 CuadroTexto"/>
          <p:cNvSpPr txBox="1">
            <a:spLocks noChangeArrowheads="1"/>
          </p:cNvSpPr>
          <p:nvPr/>
        </p:nvSpPr>
        <p:spPr bwMode="auto">
          <a:xfrm>
            <a:off x="1547813" y="1844675"/>
            <a:ext cx="6624637" cy="1385888"/>
          </a:xfrm>
          <a:prstGeom prst="rect">
            <a:avLst/>
          </a:prstGeom>
          <a:noFill/>
          <a:ln w="9525">
            <a:noFill/>
            <a:miter lim="800000"/>
            <a:headEnd/>
            <a:tailEnd/>
          </a:ln>
        </p:spPr>
        <p:txBody>
          <a:bodyPr>
            <a:spAutoFit/>
          </a:bodyPr>
          <a:lstStyle/>
          <a:p>
            <a:pPr latinLnBrk="1"/>
            <a:r>
              <a:rPr lang="es-ES_tradnl" sz="1200" b="1">
                <a:latin typeface="Bookman Old Style" pitchFamily="18" charset="0"/>
              </a:rPr>
              <a:t>Se utilizará la curva de aprendizaje de KAIZEN para evaluar el plan propuesto y consiste en reunir datos organizacionales y económicos, sistematizándolos mediante un ajuste lineal,  estudiando la pendiente de la curva, midiendo el control   de procesos, gestión   estandarización   y mejora  continua evalúa los niveles tanto en calidad, como en costos u otro indicador de efectividad.  </a:t>
            </a:r>
            <a:endParaRPr lang="es-VE" sz="1200" b="1">
              <a:latin typeface="Bookman Old Style" pitchFamily="18" charset="0"/>
            </a:endParaRPr>
          </a:p>
          <a:p>
            <a:pPr latinLnBrk="1"/>
            <a:r>
              <a:rPr lang="es-ES_tradnl" sz="1200" b="1">
                <a:latin typeface="Bookman Old Style" pitchFamily="18" charset="0"/>
              </a:rPr>
              <a:t> </a:t>
            </a:r>
            <a:endParaRPr lang="es-VE" sz="1200" b="1">
              <a:latin typeface="Bookman Old Style" pitchFamily="18" charset="0"/>
            </a:endParaRPr>
          </a:p>
          <a:p>
            <a:pPr algn="ctr" latinLnBrk="1"/>
            <a:endParaRPr lang="es-VE" sz="1200">
              <a:latin typeface="Bookman Old Style" pitchFamily="18" charset="0"/>
            </a:endParaRPr>
          </a:p>
        </p:txBody>
      </p:sp>
      <p:sp>
        <p:nvSpPr>
          <p:cNvPr id="33796" name="7 Rectángulo"/>
          <p:cNvSpPr>
            <a:spLocks noChangeArrowheads="1"/>
          </p:cNvSpPr>
          <p:nvPr/>
        </p:nvSpPr>
        <p:spPr bwMode="auto">
          <a:xfrm>
            <a:off x="2286000" y="0"/>
            <a:ext cx="6246813" cy="830263"/>
          </a:xfrm>
          <a:prstGeom prst="rect">
            <a:avLst/>
          </a:prstGeom>
          <a:noFill/>
          <a:ln w="9525">
            <a:noFill/>
            <a:miter lim="800000"/>
            <a:headEnd/>
            <a:tailEnd/>
          </a:ln>
        </p:spPr>
        <p:txBody>
          <a:bodyPr>
            <a:spAutoFit/>
          </a:bodyPr>
          <a:lstStyle/>
          <a:p>
            <a:pPr indent="450850">
              <a:buFontTx/>
              <a:buChar char="•"/>
            </a:pPr>
            <a:r>
              <a:rPr kumimoji="0" lang="es-ES" b="1">
                <a:solidFill>
                  <a:srgbClr val="0000FF"/>
                </a:solidFill>
                <a:latin typeface="Bookman Old Style" pitchFamily="18" charset="0"/>
                <a:cs typeface="Times New Roman" pitchFamily="18" charset="0"/>
              </a:rPr>
              <a:t>Evaluar la factibilidad del plan propuesto</a:t>
            </a:r>
            <a:endParaRPr kumimoji="0" lang="es-ES" b="1">
              <a:solidFill>
                <a:srgbClr val="0000FF"/>
              </a:solidFill>
              <a:latin typeface="Bookman Old Style" pitchFamily="18" charset="0"/>
            </a:endParaRP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0" descr="http://bp2.blogger.com/_O2AeDEhCLSE/SCioSt2q1RI/AAAAAAAAAFw/_c7xeGqkAg8/s200/UGMA+PNG.png">
            <a:hlinkClick r:id="rId2"/>
          </p:cNvPr>
          <p:cNvPicPr>
            <a:picLocks noChangeAspect="1" noChangeArrowheads="1"/>
          </p:cNvPicPr>
          <p:nvPr/>
        </p:nvPicPr>
        <p:blipFill>
          <a:blip r:embed="rId3"/>
          <a:srcRect/>
          <a:stretch>
            <a:fillRect/>
          </a:stretch>
        </p:blipFill>
        <p:spPr bwMode="auto">
          <a:xfrm>
            <a:off x="0" y="-58738"/>
            <a:ext cx="2051050" cy="1825626"/>
          </a:xfrm>
          <a:prstGeom prst="rect">
            <a:avLst/>
          </a:prstGeom>
          <a:noFill/>
          <a:ln w="9525">
            <a:noFill/>
            <a:miter lim="800000"/>
            <a:headEnd/>
            <a:tailEnd/>
          </a:ln>
        </p:spPr>
      </p:pic>
      <p:sp>
        <p:nvSpPr>
          <p:cNvPr id="44034" name="7 CuadroTexto"/>
          <p:cNvSpPr txBox="1">
            <a:spLocks noChangeArrowheads="1"/>
          </p:cNvSpPr>
          <p:nvPr/>
        </p:nvSpPr>
        <p:spPr bwMode="auto">
          <a:xfrm>
            <a:off x="755650" y="1557338"/>
            <a:ext cx="7993063" cy="768350"/>
          </a:xfrm>
          <a:prstGeom prst="rect">
            <a:avLst/>
          </a:prstGeom>
          <a:noFill/>
          <a:ln w="9525">
            <a:noFill/>
            <a:miter lim="800000"/>
            <a:headEnd/>
            <a:tailEnd/>
          </a:ln>
        </p:spPr>
        <p:txBody>
          <a:bodyPr>
            <a:spAutoFit/>
          </a:bodyPr>
          <a:lstStyle/>
          <a:p>
            <a:pPr algn="ctr" latinLnBrk="1"/>
            <a:r>
              <a:rPr lang="es-VE" sz="4400" b="1" i="1">
                <a:solidFill>
                  <a:srgbClr val="C00000"/>
                </a:solidFill>
                <a:latin typeface="Algerian" pitchFamily="82" charset="0"/>
              </a:rPr>
              <a:t>GRACIAS POR SU ATENCION</a:t>
            </a:r>
          </a:p>
        </p:txBody>
      </p:sp>
      <p:pic>
        <p:nvPicPr>
          <p:cNvPr id="44035" name="Picture 2" descr="C:\Users\compumall\Pictures\arrabio2.gif"/>
          <p:cNvPicPr>
            <a:picLocks noChangeAspect="1" noChangeArrowheads="1"/>
          </p:cNvPicPr>
          <p:nvPr/>
        </p:nvPicPr>
        <p:blipFill>
          <a:blip r:embed="rId4"/>
          <a:srcRect/>
          <a:stretch>
            <a:fillRect/>
          </a:stretch>
        </p:blipFill>
        <p:spPr bwMode="auto">
          <a:xfrm>
            <a:off x="2627313" y="2852738"/>
            <a:ext cx="2701925" cy="2160587"/>
          </a:xfrm>
          <a:prstGeom prst="rect">
            <a:avLst/>
          </a:prstGeom>
          <a:noFill/>
          <a:ln w="9525">
            <a:noFill/>
            <a:miter lim="800000"/>
            <a:headEnd/>
            <a:tailEnd/>
          </a:ln>
        </p:spPr>
      </p:pic>
      <p:pic>
        <p:nvPicPr>
          <p:cNvPr id="44036" name="Picture 3" descr="C:\Users\compumall\Pictures\AM.jpg"/>
          <p:cNvPicPr>
            <a:picLocks noChangeAspect="1" noChangeArrowheads="1"/>
          </p:cNvPicPr>
          <p:nvPr/>
        </p:nvPicPr>
        <p:blipFill>
          <a:blip r:embed="rId5"/>
          <a:srcRect/>
          <a:stretch>
            <a:fillRect/>
          </a:stretch>
        </p:blipFill>
        <p:spPr bwMode="auto">
          <a:xfrm>
            <a:off x="0" y="5013325"/>
            <a:ext cx="2627313" cy="1844675"/>
          </a:xfrm>
          <a:prstGeom prst="rect">
            <a:avLst/>
          </a:prstGeom>
          <a:noFill/>
          <a:ln w="9525">
            <a:noFill/>
            <a:miter lim="800000"/>
            <a:headEnd/>
            <a:tailEnd/>
          </a:ln>
        </p:spPr>
      </p:pic>
      <p:pic>
        <p:nvPicPr>
          <p:cNvPr id="44037" name="Picture 4" descr="C:\Users\compumall\Pictures\AB.jpg"/>
          <p:cNvPicPr>
            <a:picLocks noChangeAspect="1" noChangeArrowheads="1"/>
          </p:cNvPicPr>
          <p:nvPr/>
        </p:nvPicPr>
        <p:blipFill>
          <a:blip r:embed="rId6"/>
          <a:srcRect/>
          <a:stretch>
            <a:fillRect/>
          </a:stretch>
        </p:blipFill>
        <p:spPr bwMode="auto">
          <a:xfrm>
            <a:off x="2627313" y="5013325"/>
            <a:ext cx="2449512" cy="1844675"/>
          </a:xfrm>
          <a:prstGeom prst="rect">
            <a:avLst/>
          </a:prstGeom>
          <a:noFill/>
          <a:ln w="9525">
            <a:noFill/>
            <a:miter lim="800000"/>
            <a:headEnd/>
            <a:tailEnd/>
          </a:ln>
        </p:spPr>
      </p:pic>
      <p:pic>
        <p:nvPicPr>
          <p:cNvPr id="44038" name="Picture 5" descr="C:\Users\compumall\Pictures\AC.jpg"/>
          <p:cNvPicPr>
            <a:picLocks noChangeAspect="1" noChangeArrowheads="1"/>
          </p:cNvPicPr>
          <p:nvPr/>
        </p:nvPicPr>
        <p:blipFill>
          <a:blip r:embed="rId7"/>
          <a:srcRect/>
          <a:stretch>
            <a:fillRect/>
          </a:stretch>
        </p:blipFill>
        <p:spPr bwMode="auto">
          <a:xfrm>
            <a:off x="5076825" y="5013325"/>
            <a:ext cx="2303463" cy="1844675"/>
          </a:xfrm>
          <a:prstGeom prst="rect">
            <a:avLst/>
          </a:prstGeom>
          <a:noFill/>
          <a:ln w="9525">
            <a:noFill/>
            <a:miter lim="800000"/>
            <a:headEnd/>
            <a:tailEnd/>
          </a:ln>
        </p:spPr>
      </p:pic>
      <p:pic>
        <p:nvPicPr>
          <p:cNvPr id="44039" name="Picture 6" descr="C:\Users\compumall\Pictures\p.jpg"/>
          <p:cNvPicPr>
            <a:picLocks noChangeAspect="1" noChangeArrowheads="1"/>
          </p:cNvPicPr>
          <p:nvPr/>
        </p:nvPicPr>
        <p:blipFill>
          <a:blip r:embed="rId8"/>
          <a:srcRect/>
          <a:stretch>
            <a:fillRect/>
          </a:stretch>
        </p:blipFill>
        <p:spPr bwMode="auto">
          <a:xfrm>
            <a:off x="7308850" y="5084763"/>
            <a:ext cx="1835150" cy="1773237"/>
          </a:xfrm>
          <a:prstGeom prst="rect">
            <a:avLst/>
          </a:prstGeom>
          <a:noFill/>
          <a:ln w="9525">
            <a:noFill/>
            <a:miter lim="800000"/>
            <a:headEnd/>
            <a:tailEnd/>
          </a:ln>
        </p:spPr>
      </p:pic>
      <p:pic>
        <p:nvPicPr>
          <p:cNvPr id="44040" name="Picture 7" descr="C:\Users\compumall\Pictures\aaa.jpg"/>
          <p:cNvPicPr>
            <a:picLocks noChangeAspect="1" noChangeArrowheads="1"/>
          </p:cNvPicPr>
          <p:nvPr/>
        </p:nvPicPr>
        <p:blipFill>
          <a:blip r:embed="rId9"/>
          <a:srcRect/>
          <a:stretch>
            <a:fillRect/>
          </a:stretch>
        </p:blipFill>
        <p:spPr bwMode="auto">
          <a:xfrm>
            <a:off x="0" y="2924175"/>
            <a:ext cx="2627313" cy="2052638"/>
          </a:xfrm>
          <a:prstGeom prst="rect">
            <a:avLst/>
          </a:prstGeom>
          <a:noFill/>
          <a:ln w="9525">
            <a:noFill/>
            <a:miter lim="800000"/>
            <a:headEnd/>
            <a:tailEnd/>
          </a:ln>
        </p:spPr>
      </p:pic>
      <p:pic>
        <p:nvPicPr>
          <p:cNvPr id="44041" name="Picture 8" descr="C:\Users\compumall\Pictures\AAA (2).jpg"/>
          <p:cNvPicPr>
            <a:picLocks noChangeAspect="1" noChangeArrowheads="1"/>
          </p:cNvPicPr>
          <p:nvPr/>
        </p:nvPicPr>
        <p:blipFill>
          <a:blip r:embed="rId10"/>
          <a:srcRect/>
          <a:stretch>
            <a:fillRect/>
          </a:stretch>
        </p:blipFill>
        <p:spPr bwMode="auto">
          <a:xfrm>
            <a:off x="5364163" y="2781300"/>
            <a:ext cx="1944687" cy="2232025"/>
          </a:xfrm>
          <a:prstGeom prst="rect">
            <a:avLst/>
          </a:prstGeom>
          <a:noFill/>
          <a:ln w="9525">
            <a:noFill/>
            <a:miter lim="800000"/>
            <a:headEnd/>
            <a:tailEnd/>
          </a:ln>
        </p:spPr>
      </p:pic>
      <p:pic>
        <p:nvPicPr>
          <p:cNvPr id="44042" name="Picture 9" descr="C:\Users\compumall\Pictures\altohorndiapoblog.jpg"/>
          <p:cNvPicPr>
            <a:picLocks noChangeAspect="1" noChangeArrowheads="1"/>
          </p:cNvPicPr>
          <p:nvPr/>
        </p:nvPicPr>
        <p:blipFill>
          <a:blip r:embed="rId11"/>
          <a:srcRect/>
          <a:stretch>
            <a:fillRect/>
          </a:stretch>
        </p:blipFill>
        <p:spPr bwMode="auto">
          <a:xfrm>
            <a:off x="7235825" y="2708275"/>
            <a:ext cx="1908175" cy="2290763"/>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theme/_rels/themeOverride1.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B013">
  <a:themeElements>
    <a:clrScheme name="B01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013">
      <a:majorFont>
        <a:latin typeface="-윤명조240"/>
        <a:ea typeface="-윤명조240"/>
        <a:cs typeface=""/>
      </a:majorFont>
      <a:minorFont>
        <a:latin typeface="-윤명조240"/>
        <a:ea typeface="-윤명조240"/>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7938"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7938"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50" charset="-127"/>
            <a:ea typeface="굴림" pitchFamily="50" charset="-127"/>
          </a:defRPr>
        </a:defPPr>
      </a:lstStyle>
    </a:lnDef>
    <a:txDef>
      <a:spPr>
        <a:noFill/>
      </a:spPr>
      <a:bodyPr wrap="square" rtlCol="0">
        <a:spAutoFit/>
      </a:bodyPr>
      <a:lstStyle>
        <a:defPPr algn="ctr">
          <a:defRPr sz="2000" dirty="0" err="1" smtClean="0">
            <a:latin typeface="Arial" pitchFamily="34" charset="0"/>
            <a:cs typeface="Arial" pitchFamily="34" charset="0"/>
          </a:defRPr>
        </a:defPPr>
      </a:lstStyle>
    </a:txDef>
  </a:objectDefaults>
  <a:extraClrSchemeLst>
    <a:extraClrScheme>
      <a:clrScheme name="B01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1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1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1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1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1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1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Override>
</file>

<file path=docProps/app.xml><?xml version="1.0" encoding="utf-8"?>
<Properties xmlns="http://schemas.openxmlformats.org/officeDocument/2006/extended-properties" xmlns:vt="http://schemas.openxmlformats.org/officeDocument/2006/docPropsVTypes">
  <Template/>
  <TotalTime>2073</TotalTime>
  <Words>483</Words>
  <Application>Microsoft Office PowerPoint</Application>
  <PresentationFormat>On-screen Show (4:3)</PresentationFormat>
  <Paragraphs>45</Paragraphs>
  <Slides>8</Slides>
  <Notes>1</Notes>
  <HiddenSlides>0</HiddenSlides>
  <MMClips>0</MMClips>
  <ScaleCrop>false</ScaleCrop>
  <HeadingPairs>
    <vt:vector size="8" baseType="variant">
      <vt:variant>
        <vt:lpstr>Fuentes usadas</vt:lpstr>
      </vt:variant>
      <vt:variant>
        <vt:i4>7</vt:i4>
      </vt:variant>
      <vt:variant>
        <vt:lpstr>Plantilla de diseño</vt:lpstr>
      </vt:variant>
      <vt:variant>
        <vt:i4>2</vt:i4>
      </vt:variant>
      <vt:variant>
        <vt:lpstr>Servidores OLE incrustados</vt:lpstr>
      </vt:variant>
      <vt:variant>
        <vt:i4>0</vt:i4>
      </vt:variant>
      <vt:variant>
        <vt:lpstr>Títulos de diapositiva</vt:lpstr>
      </vt:variant>
      <vt:variant>
        <vt:i4>8</vt:i4>
      </vt:variant>
    </vt:vector>
  </HeadingPairs>
  <TitlesOfParts>
    <vt:vector size="17" baseType="lpstr">
      <vt:lpstr>굴림</vt:lpstr>
      <vt:lpstr>Arial</vt:lpstr>
      <vt:lpstr>-윤명조240</vt:lpstr>
      <vt:lpstr>맑은 고딕</vt:lpstr>
      <vt:lpstr>Bookman Old Style</vt:lpstr>
      <vt:lpstr>Times New Roman</vt:lpstr>
      <vt:lpstr>Algerian</vt:lpstr>
      <vt:lpstr>B013</vt:lpstr>
      <vt:lpstr>B013</vt:lpstr>
      <vt:lpstr>Diapositiva 1</vt:lpstr>
      <vt:lpstr>Diapositiva 2</vt:lpstr>
      <vt:lpstr>Diapositiva 3</vt:lpstr>
      <vt:lpstr>Diapositiva 4</vt:lpstr>
      <vt:lpstr>Diapositiva 5</vt:lpstr>
      <vt:lpstr>Diapositiva 6</vt:lpstr>
      <vt:lpstr>Diapositiva 7</vt:lpstr>
      <vt:lpstr>Diapositiva 8</vt:lpstr>
    </vt:vector>
  </TitlesOfParts>
  <Company>(주)윤디자인연구소</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art5</dc:creator>
  <cp:lastModifiedBy>Dj Luis</cp:lastModifiedBy>
  <cp:revision>205</cp:revision>
  <dcterms:created xsi:type="dcterms:W3CDTF">2001-07-24T02:41:22Z</dcterms:created>
  <dcterms:modified xsi:type="dcterms:W3CDTF">2011-07-06T04:54:24Z</dcterms:modified>
</cp:coreProperties>
</file>